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
  </p:notesMasterIdLst>
  <p:sldIdLst>
    <p:sldId id="256" r:id="rId2"/>
    <p:sldId id="257" r:id="rId3"/>
  </p:sldIdLst>
  <p:sldSz cx="9144000" cy="6858000" type="screen4x3"/>
  <p:notesSz cx="6858000" cy="9144000"/>
  <p:defaultTextStyle>
    <a:defPPr>
      <a:defRPr lang="en-GB"/>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66"/>
    <a:srgbClr val="99663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2291" autoAdjust="0"/>
    <p:restoredTop sz="90929"/>
  </p:normalViewPr>
  <p:slideViewPr>
    <p:cSldViewPr>
      <p:cViewPr varScale="1">
        <p:scale>
          <a:sx n="67" d="100"/>
          <a:sy n="67" d="100"/>
        </p:scale>
        <p:origin x="-1032"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B55B4E9-86C9-400A-B702-D44C4AE274B9}" type="datetimeFigureOut">
              <a:rPr lang="en-US" smtClean="0"/>
              <a:t>1/11/2009</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33950A1-B673-4292-82AC-172D007938CE}" type="slidenum">
              <a:rPr lang="en-GB" smtClean="0"/>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33950A1-B673-4292-82AC-172D007938CE}" type="slidenum">
              <a:rPr lang="en-GB" smtClean="0"/>
              <a:t>1</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33950A1-B673-4292-82AC-172D007938CE}" type="slidenum">
              <a:rPr lang="en-GB" smtClean="0"/>
              <a:t>2</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409" name="Group 25"/>
          <p:cNvGrpSpPr>
            <a:grpSpLocks/>
          </p:cNvGrpSpPr>
          <p:nvPr/>
        </p:nvGrpSpPr>
        <p:grpSpPr bwMode="auto">
          <a:xfrm>
            <a:off x="0" y="0"/>
            <a:ext cx="9093200" cy="6856413"/>
            <a:chOff x="0" y="0"/>
            <a:chExt cx="5728" cy="4319"/>
          </a:xfrm>
        </p:grpSpPr>
        <p:grpSp>
          <p:nvGrpSpPr>
            <p:cNvPr id="16405" name="Group 21"/>
            <p:cNvGrpSpPr>
              <a:grpSpLocks/>
            </p:cNvGrpSpPr>
            <p:nvPr userDrawn="1"/>
          </p:nvGrpSpPr>
          <p:grpSpPr bwMode="auto">
            <a:xfrm>
              <a:off x="962" y="1947"/>
              <a:ext cx="4766" cy="119"/>
              <a:chOff x="993" y="1028"/>
              <a:chExt cx="4766" cy="119"/>
            </a:xfrm>
          </p:grpSpPr>
          <p:sp>
            <p:nvSpPr>
              <p:cNvPr id="16394" name="Rectangle 10"/>
              <p:cNvSpPr>
                <a:spLocks noChangeArrowheads="1"/>
              </p:cNvSpPr>
              <p:nvPr userDrawn="1"/>
            </p:nvSpPr>
            <p:spPr bwMode="ltGray">
              <a:xfrm>
                <a:off x="996" y="1035"/>
                <a:ext cx="4763" cy="106"/>
              </a:xfrm>
              <a:prstGeom prst="rect">
                <a:avLst/>
              </a:prstGeom>
              <a:gradFill rotWithShape="0">
                <a:gsLst>
                  <a:gs pos="0">
                    <a:srgbClr val="825600"/>
                  </a:gs>
                  <a:gs pos="13000">
                    <a:srgbClr val="FFA800"/>
                  </a:gs>
                  <a:gs pos="28000">
                    <a:srgbClr val="825600"/>
                  </a:gs>
                  <a:gs pos="42999">
                    <a:srgbClr val="FFA800"/>
                  </a:gs>
                  <a:gs pos="58000">
                    <a:srgbClr val="825600"/>
                  </a:gs>
                  <a:gs pos="72000">
                    <a:srgbClr val="FFA800"/>
                  </a:gs>
                  <a:gs pos="87000">
                    <a:srgbClr val="825600"/>
                  </a:gs>
                  <a:gs pos="100000">
                    <a:srgbClr val="FFA800"/>
                  </a:gs>
                </a:gsLst>
                <a:lin ang="2700000" scaled="1"/>
              </a:gradFill>
              <a:ln w="9525">
                <a:noFill/>
                <a:miter lim="800000"/>
                <a:headEnd/>
                <a:tailEnd/>
              </a:ln>
              <a:effectLst/>
            </p:spPr>
            <p:txBody>
              <a:bodyPr/>
              <a:lstStyle/>
              <a:p>
                <a:endParaRPr lang="en-GB"/>
              </a:p>
            </p:txBody>
          </p:sp>
          <p:sp>
            <p:nvSpPr>
              <p:cNvPr id="16395" name="Line 11"/>
              <p:cNvSpPr>
                <a:spLocks noChangeShapeType="1"/>
              </p:cNvSpPr>
              <p:nvPr userDrawn="1"/>
            </p:nvSpPr>
            <p:spPr bwMode="ltGray">
              <a:xfrm>
                <a:off x="999" y="1145"/>
                <a:ext cx="4760" cy="0"/>
              </a:xfrm>
              <a:prstGeom prst="line">
                <a:avLst/>
              </a:prstGeom>
              <a:noFill/>
              <a:ln w="12700">
                <a:solidFill>
                  <a:srgbClr val="996633"/>
                </a:solidFill>
                <a:round/>
                <a:headEnd type="none" w="sm" len="sm"/>
                <a:tailEnd type="none" w="sm" len="sm"/>
              </a:ln>
              <a:effectLst/>
            </p:spPr>
            <p:txBody>
              <a:bodyPr/>
              <a:lstStyle/>
              <a:p>
                <a:endParaRPr lang="en-GB"/>
              </a:p>
            </p:txBody>
          </p:sp>
          <p:sp>
            <p:nvSpPr>
              <p:cNvPr id="16396" name="Line 12"/>
              <p:cNvSpPr>
                <a:spLocks noChangeShapeType="1"/>
              </p:cNvSpPr>
              <p:nvPr userDrawn="1"/>
            </p:nvSpPr>
            <p:spPr bwMode="ltGray">
              <a:xfrm>
                <a:off x="999" y="1121"/>
                <a:ext cx="4760" cy="0"/>
              </a:xfrm>
              <a:prstGeom prst="line">
                <a:avLst/>
              </a:prstGeom>
              <a:noFill/>
              <a:ln w="12700">
                <a:solidFill>
                  <a:srgbClr val="996633"/>
                </a:solidFill>
                <a:round/>
                <a:headEnd type="none" w="sm" len="sm"/>
                <a:tailEnd type="none" w="sm" len="sm"/>
              </a:ln>
              <a:effectLst/>
            </p:spPr>
            <p:txBody>
              <a:bodyPr/>
              <a:lstStyle/>
              <a:p>
                <a:endParaRPr lang="en-GB"/>
              </a:p>
            </p:txBody>
          </p:sp>
          <p:sp>
            <p:nvSpPr>
              <p:cNvPr id="16397" name="Line 13"/>
              <p:cNvSpPr>
                <a:spLocks noChangeShapeType="1"/>
              </p:cNvSpPr>
              <p:nvPr userDrawn="1"/>
            </p:nvSpPr>
            <p:spPr bwMode="ltGray">
              <a:xfrm>
                <a:off x="999" y="1091"/>
                <a:ext cx="4760" cy="0"/>
              </a:xfrm>
              <a:prstGeom prst="line">
                <a:avLst/>
              </a:prstGeom>
              <a:noFill/>
              <a:ln w="12700">
                <a:solidFill>
                  <a:srgbClr val="996633"/>
                </a:solidFill>
                <a:round/>
                <a:headEnd type="none" w="sm" len="sm"/>
                <a:tailEnd type="none" w="sm" len="sm"/>
              </a:ln>
              <a:effectLst/>
            </p:spPr>
            <p:txBody>
              <a:bodyPr/>
              <a:lstStyle/>
              <a:p>
                <a:endParaRPr lang="en-GB"/>
              </a:p>
            </p:txBody>
          </p:sp>
          <p:sp>
            <p:nvSpPr>
              <p:cNvPr id="16398" name="Line 14"/>
              <p:cNvSpPr>
                <a:spLocks noChangeShapeType="1"/>
              </p:cNvSpPr>
              <p:nvPr userDrawn="1"/>
            </p:nvSpPr>
            <p:spPr bwMode="ltGray">
              <a:xfrm>
                <a:off x="999" y="1057"/>
                <a:ext cx="4760" cy="0"/>
              </a:xfrm>
              <a:prstGeom prst="line">
                <a:avLst/>
              </a:prstGeom>
              <a:noFill/>
              <a:ln w="12700">
                <a:solidFill>
                  <a:srgbClr val="996633"/>
                </a:solidFill>
                <a:round/>
                <a:headEnd type="none" w="sm" len="sm"/>
                <a:tailEnd type="none" w="sm" len="sm"/>
              </a:ln>
              <a:effectLst/>
            </p:spPr>
            <p:txBody>
              <a:bodyPr/>
              <a:lstStyle/>
              <a:p>
                <a:endParaRPr lang="en-GB"/>
              </a:p>
            </p:txBody>
          </p:sp>
          <p:sp>
            <p:nvSpPr>
              <p:cNvPr id="16399" name="Freeform 15"/>
              <p:cNvSpPr>
                <a:spLocks/>
              </p:cNvSpPr>
              <p:nvPr userDrawn="1"/>
            </p:nvSpPr>
            <p:spPr bwMode="ltGray">
              <a:xfrm>
                <a:off x="993" y="1028"/>
                <a:ext cx="4765" cy="119"/>
              </a:xfrm>
              <a:custGeom>
                <a:avLst/>
                <a:gdLst/>
                <a:ahLst/>
                <a:cxnLst>
                  <a:cxn ang="0">
                    <a:pos x="0" y="118"/>
                  </a:cxn>
                  <a:cxn ang="0">
                    <a:pos x="0" y="0"/>
                  </a:cxn>
                  <a:cxn ang="0">
                    <a:pos x="4764" y="0"/>
                  </a:cxn>
                </a:cxnLst>
                <a:rect l="0" t="0" r="r" b="b"/>
                <a:pathLst>
                  <a:path w="4765" h="119">
                    <a:moveTo>
                      <a:pt x="0" y="118"/>
                    </a:moveTo>
                    <a:lnTo>
                      <a:pt x="0" y="0"/>
                    </a:lnTo>
                    <a:lnTo>
                      <a:pt x="4764" y="0"/>
                    </a:lnTo>
                  </a:path>
                </a:pathLst>
              </a:custGeom>
              <a:noFill/>
              <a:ln w="12700" cap="rnd" cmpd="sng">
                <a:solidFill>
                  <a:srgbClr val="FFCC66"/>
                </a:solidFill>
                <a:prstDash val="solid"/>
                <a:round/>
                <a:headEnd type="none" w="sm" len="sm"/>
                <a:tailEnd type="none" w="sm" len="sm"/>
              </a:ln>
              <a:effectLst/>
            </p:spPr>
            <p:txBody>
              <a:bodyPr/>
              <a:lstStyle/>
              <a:p>
                <a:endParaRPr lang="en-GB"/>
              </a:p>
            </p:txBody>
          </p:sp>
        </p:grpSp>
        <p:grpSp>
          <p:nvGrpSpPr>
            <p:cNvPr id="16407" name="Group 23"/>
            <p:cNvGrpSpPr>
              <a:grpSpLocks/>
            </p:cNvGrpSpPr>
            <p:nvPr userDrawn="1"/>
          </p:nvGrpSpPr>
          <p:grpSpPr bwMode="auto">
            <a:xfrm>
              <a:off x="0" y="0"/>
              <a:ext cx="928" cy="4319"/>
              <a:chOff x="0" y="0"/>
              <a:chExt cx="928" cy="4319"/>
            </a:xfrm>
          </p:grpSpPr>
          <p:sp>
            <p:nvSpPr>
              <p:cNvPr id="16388" name="Rectangle 4"/>
              <p:cNvSpPr>
                <a:spLocks noChangeArrowheads="1"/>
              </p:cNvSpPr>
              <p:nvPr/>
            </p:nvSpPr>
            <p:spPr bwMode="ltGray">
              <a:xfrm>
                <a:off x="0" y="0"/>
                <a:ext cx="923" cy="4319"/>
              </a:xfrm>
              <a:prstGeom prst="rect">
                <a:avLst/>
              </a:prstGeom>
              <a:solidFill>
                <a:schemeClr val="bg1"/>
              </a:solidFill>
              <a:ln w="9525">
                <a:noFill/>
                <a:miter lim="800000"/>
                <a:headEnd/>
                <a:tailEnd/>
              </a:ln>
              <a:effectLst/>
            </p:spPr>
            <p:txBody>
              <a:bodyPr/>
              <a:lstStyle/>
              <a:p>
                <a:endParaRPr lang="en-GB"/>
              </a:p>
            </p:txBody>
          </p:sp>
          <p:grpSp>
            <p:nvGrpSpPr>
              <p:cNvPr id="16406" name="Group 22"/>
              <p:cNvGrpSpPr>
                <a:grpSpLocks/>
              </p:cNvGrpSpPr>
              <p:nvPr userDrawn="1"/>
            </p:nvGrpSpPr>
            <p:grpSpPr bwMode="auto">
              <a:xfrm>
                <a:off x="0" y="41"/>
                <a:ext cx="928" cy="4035"/>
                <a:chOff x="0" y="41"/>
                <a:chExt cx="928" cy="4035"/>
              </a:xfrm>
            </p:grpSpPr>
            <p:pic>
              <p:nvPicPr>
                <p:cNvPr id="16389" name="Picture 5"/>
                <p:cNvPicPr>
                  <a:picLocks noChangeArrowheads="1"/>
                </p:cNvPicPr>
                <p:nvPr/>
              </p:nvPicPr>
              <p:blipFill>
                <a:blip r:embed="rId2"/>
                <a:srcRect/>
                <a:stretch>
                  <a:fillRect/>
                </a:stretch>
              </p:blipFill>
              <p:spPr bwMode="ltGray">
                <a:xfrm>
                  <a:off x="0" y="1014"/>
                  <a:ext cx="920" cy="944"/>
                </a:xfrm>
                <a:prstGeom prst="rect">
                  <a:avLst/>
                </a:prstGeom>
                <a:noFill/>
                <a:ln w="9525">
                  <a:noFill/>
                  <a:miter lim="800000"/>
                  <a:headEnd/>
                  <a:tailEnd/>
                </a:ln>
                <a:effectLst/>
              </p:spPr>
            </p:pic>
            <p:sp>
              <p:nvSpPr>
                <p:cNvPr id="16390" name="Freeform 6"/>
                <p:cNvSpPr>
                  <a:spLocks/>
                </p:cNvSpPr>
                <p:nvPr/>
              </p:nvSpPr>
              <p:spPr bwMode="ltGray">
                <a:xfrm>
                  <a:off x="38" y="41"/>
                  <a:ext cx="890" cy="916"/>
                </a:xfrm>
                <a:custGeom>
                  <a:avLst/>
                  <a:gdLst/>
                  <a:ahLst/>
                  <a:cxnLst>
                    <a:cxn ang="0">
                      <a:pos x="307" y="292"/>
                    </a:cxn>
                    <a:cxn ang="0">
                      <a:pos x="307" y="234"/>
                    </a:cxn>
                    <a:cxn ang="0">
                      <a:pos x="261" y="159"/>
                    </a:cxn>
                    <a:cxn ang="0">
                      <a:pos x="247" y="91"/>
                    </a:cxn>
                    <a:cxn ang="0">
                      <a:pos x="225" y="24"/>
                    </a:cxn>
                    <a:cxn ang="0">
                      <a:pos x="259" y="21"/>
                    </a:cxn>
                    <a:cxn ang="0">
                      <a:pos x="298" y="82"/>
                    </a:cxn>
                    <a:cxn ang="0">
                      <a:pos x="322" y="118"/>
                    </a:cxn>
                    <a:cxn ang="0">
                      <a:pos x="358" y="180"/>
                    </a:cxn>
                    <a:cxn ang="0">
                      <a:pos x="406" y="240"/>
                    </a:cxn>
                    <a:cxn ang="0">
                      <a:pos x="505" y="184"/>
                    </a:cxn>
                    <a:cxn ang="0">
                      <a:pos x="514" y="118"/>
                    </a:cxn>
                    <a:cxn ang="0">
                      <a:pos x="552" y="69"/>
                    </a:cxn>
                    <a:cxn ang="0">
                      <a:pos x="589" y="13"/>
                    </a:cxn>
                    <a:cxn ang="0">
                      <a:pos x="615" y="16"/>
                    </a:cxn>
                    <a:cxn ang="0">
                      <a:pos x="600" y="49"/>
                    </a:cxn>
                    <a:cxn ang="0">
                      <a:pos x="592" y="124"/>
                    </a:cxn>
                    <a:cxn ang="0">
                      <a:pos x="574" y="186"/>
                    </a:cxn>
                    <a:cxn ang="0">
                      <a:pos x="568" y="282"/>
                    </a:cxn>
                    <a:cxn ang="0">
                      <a:pos x="645" y="325"/>
                    </a:cxn>
                    <a:cxn ang="0">
                      <a:pos x="720" y="277"/>
                    </a:cxn>
                    <a:cxn ang="0">
                      <a:pos x="816" y="253"/>
                    </a:cxn>
                    <a:cxn ang="0">
                      <a:pos x="861" y="279"/>
                    </a:cxn>
                    <a:cxn ang="0">
                      <a:pos x="796" y="324"/>
                    </a:cxn>
                    <a:cxn ang="0">
                      <a:pos x="735" y="352"/>
                    </a:cxn>
                    <a:cxn ang="0">
                      <a:pos x="669" y="409"/>
                    </a:cxn>
                    <a:cxn ang="0">
                      <a:pos x="673" y="510"/>
                    </a:cxn>
                    <a:cxn ang="0">
                      <a:pos x="751" y="535"/>
                    </a:cxn>
                    <a:cxn ang="0">
                      <a:pos x="819" y="577"/>
                    </a:cxn>
                    <a:cxn ang="0">
                      <a:pos x="874" y="606"/>
                    </a:cxn>
                    <a:cxn ang="0">
                      <a:pos x="867" y="637"/>
                    </a:cxn>
                    <a:cxn ang="0">
                      <a:pos x="807" y="618"/>
                    </a:cxn>
                    <a:cxn ang="0">
                      <a:pos x="736" y="592"/>
                    </a:cxn>
                    <a:cxn ang="0">
                      <a:pos x="615" y="588"/>
                    </a:cxn>
                    <a:cxn ang="0">
                      <a:pos x="576" y="628"/>
                    </a:cxn>
                    <a:cxn ang="0">
                      <a:pos x="618" y="723"/>
                    </a:cxn>
                    <a:cxn ang="0">
                      <a:pos x="640" y="807"/>
                    </a:cxn>
                    <a:cxn ang="0">
                      <a:pos x="664" y="889"/>
                    </a:cxn>
                    <a:cxn ang="0">
                      <a:pos x="624" y="870"/>
                    </a:cxn>
                    <a:cxn ang="0">
                      <a:pos x="568" y="789"/>
                    </a:cxn>
                    <a:cxn ang="0">
                      <a:pos x="513" y="708"/>
                    </a:cxn>
                    <a:cxn ang="0">
                      <a:pos x="390" y="730"/>
                    </a:cxn>
                    <a:cxn ang="0">
                      <a:pos x="339" y="838"/>
                    </a:cxn>
                    <a:cxn ang="0">
                      <a:pos x="285" y="915"/>
                    </a:cxn>
                    <a:cxn ang="0">
                      <a:pos x="276" y="867"/>
                    </a:cxn>
                    <a:cxn ang="0">
                      <a:pos x="298" y="766"/>
                    </a:cxn>
                    <a:cxn ang="0">
                      <a:pos x="324" y="664"/>
                    </a:cxn>
                    <a:cxn ang="0">
                      <a:pos x="283" y="583"/>
                    </a:cxn>
                    <a:cxn ang="0">
                      <a:pos x="201" y="619"/>
                    </a:cxn>
                    <a:cxn ang="0">
                      <a:pos x="88" y="655"/>
                    </a:cxn>
                    <a:cxn ang="0">
                      <a:pos x="16" y="655"/>
                    </a:cxn>
                    <a:cxn ang="0">
                      <a:pos x="94" y="606"/>
                    </a:cxn>
                    <a:cxn ang="0">
                      <a:pos x="162" y="567"/>
                    </a:cxn>
                    <a:cxn ang="0">
                      <a:pos x="247" y="504"/>
                    </a:cxn>
                    <a:cxn ang="0">
                      <a:pos x="190" y="390"/>
                    </a:cxn>
                    <a:cxn ang="0">
                      <a:pos x="81" y="355"/>
                    </a:cxn>
                    <a:cxn ang="0">
                      <a:pos x="3" y="307"/>
                    </a:cxn>
                    <a:cxn ang="0">
                      <a:pos x="39" y="286"/>
                    </a:cxn>
                    <a:cxn ang="0">
                      <a:pos x="115" y="306"/>
                    </a:cxn>
                    <a:cxn ang="0">
                      <a:pos x="226" y="327"/>
                    </a:cxn>
                  </a:cxnLst>
                  <a:rect l="0" t="0" r="r" b="b"/>
                  <a:pathLst>
                    <a:path w="890" h="916">
                      <a:moveTo>
                        <a:pt x="279" y="334"/>
                      </a:moveTo>
                      <a:lnTo>
                        <a:pt x="292" y="312"/>
                      </a:lnTo>
                      <a:lnTo>
                        <a:pt x="307" y="292"/>
                      </a:lnTo>
                      <a:lnTo>
                        <a:pt x="324" y="276"/>
                      </a:lnTo>
                      <a:lnTo>
                        <a:pt x="313" y="255"/>
                      </a:lnTo>
                      <a:lnTo>
                        <a:pt x="307" y="234"/>
                      </a:lnTo>
                      <a:lnTo>
                        <a:pt x="288" y="202"/>
                      </a:lnTo>
                      <a:lnTo>
                        <a:pt x="274" y="181"/>
                      </a:lnTo>
                      <a:lnTo>
                        <a:pt x="261" y="159"/>
                      </a:lnTo>
                      <a:lnTo>
                        <a:pt x="256" y="139"/>
                      </a:lnTo>
                      <a:lnTo>
                        <a:pt x="256" y="118"/>
                      </a:lnTo>
                      <a:lnTo>
                        <a:pt x="247" y="91"/>
                      </a:lnTo>
                      <a:lnTo>
                        <a:pt x="237" y="70"/>
                      </a:lnTo>
                      <a:lnTo>
                        <a:pt x="226" y="46"/>
                      </a:lnTo>
                      <a:lnTo>
                        <a:pt x="225" y="24"/>
                      </a:lnTo>
                      <a:lnTo>
                        <a:pt x="232" y="10"/>
                      </a:lnTo>
                      <a:lnTo>
                        <a:pt x="247" y="9"/>
                      </a:lnTo>
                      <a:lnTo>
                        <a:pt x="259" y="21"/>
                      </a:lnTo>
                      <a:lnTo>
                        <a:pt x="270" y="46"/>
                      </a:lnTo>
                      <a:lnTo>
                        <a:pt x="280" y="61"/>
                      </a:lnTo>
                      <a:lnTo>
                        <a:pt x="298" y="82"/>
                      </a:lnTo>
                      <a:lnTo>
                        <a:pt x="309" y="88"/>
                      </a:lnTo>
                      <a:lnTo>
                        <a:pt x="315" y="99"/>
                      </a:lnTo>
                      <a:lnTo>
                        <a:pt x="322" y="118"/>
                      </a:lnTo>
                      <a:lnTo>
                        <a:pt x="330" y="141"/>
                      </a:lnTo>
                      <a:lnTo>
                        <a:pt x="339" y="160"/>
                      </a:lnTo>
                      <a:lnTo>
                        <a:pt x="358" y="180"/>
                      </a:lnTo>
                      <a:lnTo>
                        <a:pt x="379" y="205"/>
                      </a:lnTo>
                      <a:lnTo>
                        <a:pt x="399" y="225"/>
                      </a:lnTo>
                      <a:lnTo>
                        <a:pt x="406" y="240"/>
                      </a:lnTo>
                      <a:lnTo>
                        <a:pt x="474" y="241"/>
                      </a:lnTo>
                      <a:lnTo>
                        <a:pt x="495" y="208"/>
                      </a:lnTo>
                      <a:lnTo>
                        <a:pt x="505" y="184"/>
                      </a:lnTo>
                      <a:lnTo>
                        <a:pt x="507" y="160"/>
                      </a:lnTo>
                      <a:lnTo>
                        <a:pt x="510" y="141"/>
                      </a:lnTo>
                      <a:lnTo>
                        <a:pt x="514" y="118"/>
                      </a:lnTo>
                      <a:lnTo>
                        <a:pt x="529" y="94"/>
                      </a:lnTo>
                      <a:lnTo>
                        <a:pt x="540" y="85"/>
                      </a:lnTo>
                      <a:lnTo>
                        <a:pt x="552" y="69"/>
                      </a:lnTo>
                      <a:lnTo>
                        <a:pt x="561" y="45"/>
                      </a:lnTo>
                      <a:lnTo>
                        <a:pt x="571" y="27"/>
                      </a:lnTo>
                      <a:lnTo>
                        <a:pt x="589" y="13"/>
                      </a:lnTo>
                      <a:lnTo>
                        <a:pt x="604" y="0"/>
                      </a:lnTo>
                      <a:lnTo>
                        <a:pt x="613" y="6"/>
                      </a:lnTo>
                      <a:lnTo>
                        <a:pt x="615" y="16"/>
                      </a:lnTo>
                      <a:lnTo>
                        <a:pt x="606" y="27"/>
                      </a:lnTo>
                      <a:lnTo>
                        <a:pt x="603" y="34"/>
                      </a:lnTo>
                      <a:lnTo>
                        <a:pt x="600" y="49"/>
                      </a:lnTo>
                      <a:lnTo>
                        <a:pt x="600" y="79"/>
                      </a:lnTo>
                      <a:lnTo>
                        <a:pt x="600" y="103"/>
                      </a:lnTo>
                      <a:lnTo>
                        <a:pt x="592" y="124"/>
                      </a:lnTo>
                      <a:lnTo>
                        <a:pt x="583" y="145"/>
                      </a:lnTo>
                      <a:lnTo>
                        <a:pt x="576" y="162"/>
                      </a:lnTo>
                      <a:lnTo>
                        <a:pt x="574" y="186"/>
                      </a:lnTo>
                      <a:lnTo>
                        <a:pt x="574" y="216"/>
                      </a:lnTo>
                      <a:lnTo>
                        <a:pt x="568" y="244"/>
                      </a:lnTo>
                      <a:lnTo>
                        <a:pt x="568" y="282"/>
                      </a:lnTo>
                      <a:lnTo>
                        <a:pt x="588" y="300"/>
                      </a:lnTo>
                      <a:lnTo>
                        <a:pt x="607" y="325"/>
                      </a:lnTo>
                      <a:lnTo>
                        <a:pt x="645" y="325"/>
                      </a:lnTo>
                      <a:lnTo>
                        <a:pt x="678" y="312"/>
                      </a:lnTo>
                      <a:lnTo>
                        <a:pt x="697" y="292"/>
                      </a:lnTo>
                      <a:lnTo>
                        <a:pt x="720" y="277"/>
                      </a:lnTo>
                      <a:lnTo>
                        <a:pt x="777" y="274"/>
                      </a:lnTo>
                      <a:lnTo>
                        <a:pt x="801" y="265"/>
                      </a:lnTo>
                      <a:lnTo>
                        <a:pt x="816" y="253"/>
                      </a:lnTo>
                      <a:lnTo>
                        <a:pt x="859" y="252"/>
                      </a:lnTo>
                      <a:lnTo>
                        <a:pt x="865" y="265"/>
                      </a:lnTo>
                      <a:lnTo>
                        <a:pt x="861" y="279"/>
                      </a:lnTo>
                      <a:lnTo>
                        <a:pt x="843" y="288"/>
                      </a:lnTo>
                      <a:lnTo>
                        <a:pt x="819" y="300"/>
                      </a:lnTo>
                      <a:lnTo>
                        <a:pt x="796" y="324"/>
                      </a:lnTo>
                      <a:lnTo>
                        <a:pt x="786" y="334"/>
                      </a:lnTo>
                      <a:lnTo>
                        <a:pt x="765" y="343"/>
                      </a:lnTo>
                      <a:lnTo>
                        <a:pt x="735" y="352"/>
                      </a:lnTo>
                      <a:lnTo>
                        <a:pt x="714" y="367"/>
                      </a:lnTo>
                      <a:lnTo>
                        <a:pt x="687" y="390"/>
                      </a:lnTo>
                      <a:lnTo>
                        <a:pt x="669" y="409"/>
                      </a:lnTo>
                      <a:lnTo>
                        <a:pt x="649" y="420"/>
                      </a:lnTo>
                      <a:lnTo>
                        <a:pt x="648" y="481"/>
                      </a:lnTo>
                      <a:lnTo>
                        <a:pt x="673" y="510"/>
                      </a:lnTo>
                      <a:lnTo>
                        <a:pt x="703" y="526"/>
                      </a:lnTo>
                      <a:lnTo>
                        <a:pt x="730" y="531"/>
                      </a:lnTo>
                      <a:lnTo>
                        <a:pt x="751" y="535"/>
                      </a:lnTo>
                      <a:lnTo>
                        <a:pt x="777" y="549"/>
                      </a:lnTo>
                      <a:lnTo>
                        <a:pt x="795" y="567"/>
                      </a:lnTo>
                      <a:lnTo>
                        <a:pt x="819" y="577"/>
                      </a:lnTo>
                      <a:lnTo>
                        <a:pt x="846" y="583"/>
                      </a:lnTo>
                      <a:lnTo>
                        <a:pt x="861" y="592"/>
                      </a:lnTo>
                      <a:lnTo>
                        <a:pt x="874" y="606"/>
                      </a:lnTo>
                      <a:lnTo>
                        <a:pt x="889" y="621"/>
                      </a:lnTo>
                      <a:lnTo>
                        <a:pt x="888" y="634"/>
                      </a:lnTo>
                      <a:lnTo>
                        <a:pt x="867" y="637"/>
                      </a:lnTo>
                      <a:lnTo>
                        <a:pt x="853" y="631"/>
                      </a:lnTo>
                      <a:lnTo>
                        <a:pt x="832" y="618"/>
                      </a:lnTo>
                      <a:lnTo>
                        <a:pt x="807" y="618"/>
                      </a:lnTo>
                      <a:lnTo>
                        <a:pt x="780" y="618"/>
                      </a:lnTo>
                      <a:lnTo>
                        <a:pt x="759" y="615"/>
                      </a:lnTo>
                      <a:lnTo>
                        <a:pt x="736" y="592"/>
                      </a:lnTo>
                      <a:lnTo>
                        <a:pt x="718" y="588"/>
                      </a:lnTo>
                      <a:lnTo>
                        <a:pt x="684" y="588"/>
                      </a:lnTo>
                      <a:lnTo>
                        <a:pt x="615" y="588"/>
                      </a:lnTo>
                      <a:lnTo>
                        <a:pt x="604" y="606"/>
                      </a:lnTo>
                      <a:lnTo>
                        <a:pt x="589" y="621"/>
                      </a:lnTo>
                      <a:lnTo>
                        <a:pt x="576" y="628"/>
                      </a:lnTo>
                      <a:lnTo>
                        <a:pt x="580" y="666"/>
                      </a:lnTo>
                      <a:lnTo>
                        <a:pt x="600" y="702"/>
                      </a:lnTo>
                      <a:lnTo>
                        <a:pt x="618" y="723"/>
                      </a:lnTo>
                      <a:lnTo>
                        <a:pt x="630" y="753"/>
                      </a:lnTo>
                      <a:lnTo>
                        <a:pt x="631" y="787"/>
                      </a:lnTo>
                      <a:lnTo>
                        <a:pt x="640" y="807"/>
                      </a:lnTo>
                      <a:lnTo>
                        <a:pt x="654" y="838"/>
                      </a:lnTo>
                      <a:lnTo>
                        <a:pt x="664" y="862"/>
                      </a:lnTo>
                      <a:lnTo>
                        <a:pt x="664" y="889"/>
                      </a:lnTo>
                      <a:lnTo>
                        <a:pt x="654" y="898"/>
                      </a:lnTo>
                      <a:lnTo>
                        <a:pt x="642" y="898"/>
                      </a:lnTo>
                      <a:lnTo>
                        <a:pt x="624" y="870"/>
                      </a:lnTo>
                      <a:lnTo>
                        <a:pt x="612" y="837"/>
                      </a:lnTo>
                      <a:lnTo>
                        <a:pt x="583" y="808"/>
                      </a:lnTo>
                      <a:lnTo>
                        <a:pt x="568" y="789"/>
                      </a:lnTo>
                      <a:lnTo>
                        <a:pt x="556" y="760"/>
                      </a:lnTo>
                      <a:lnTo>
                        <a:pt x="549" y="738"/>
                      </a:lnTo>
                      <a:lnTo>
                        <a:pt x="513" y="708"/>
                      </a:lnTo>
                      <a:lnTo>
                        <a:pt x="489" y="682"/>
                      </a:lnTo>
                      <a:lnTo>
                        <a:pt x="415" y="684"/>
                      </a:lnTo>
                      <a:lnTo>
                        <a:pt x="390" y="730"/>
                      </a:lnTo>
                      <a:lnTo>
                        <a:pt x="372" y="759"/>
                      </a:lnTo>
                      <a:lnTo>
                        <a:pt x="361" y="798"/>
                      </a:lnTo>
                      <a:lnTo>
                        <a:pt x="339" y="838"/>
                      </a:lnTo>
                      <a:lnTo>
                        <a:pt x="316" y="874"/>
                      </a:lnTo>
                      <a:lnTo>
                        <a:pt x="294" y="907"/>
                      </a:lnTo>
                      <a:lnTo>
                        <a:pt x="285" y="915"/>
                      </a:lnTo>
                      <a:lnTo>
                        <a:pt x="268" y="909"/>
                      </a:lnTo>
                      <a:lnTo>
                        <a:pt x="268" y="894"/>
                      </a:lnTo>
                      <a:lnTo>
                        <a:pt x="276" y="867"/>
                      </a:lnTo>
                      <a:lnTo>
                        <a:pt x="291" y="837"/>
                      </a:lnTo>
                      <a:lnTo>
                        <a:pt x="294" y="790"/>
                      </a:lnTo>
                      <a:lnTo>
                        <a:pt x="298" y="766"/>
                      </a:lnTo>
                      <a:lnTo>
                        <a:pt x="313" y="744"/>
                      </a:lnTo>
                      <a:lnTo>
                        <a:pt x="319" y="699"/>
                      </a:lnTo>
                      <a:lnTo>
                        <a:pt x="324" y="664"/>
                      </a:lnTo>
                      <a:lnTo>
                        <a:pt x="336" y="637"/>
                      </a:lnTo>
                      <a:lnTo>
                        <a:pt x="309" y="609"/>
                      </a:lnTo>
                      <a:lnTo>
                        <a:pt x="283" y="583"/>
                      </a:lnTo>
                      <a:lnTo>
                        <a:pt x="271" y="577"/>
                      </a:lnTo>
                      <a:lnTo>
                        <a:pt x="231" y="601"/>
                      </a:lnTo>
                      <a:lnTo>
                        <a:pt x="201" y="619"/>
                      </a:lnTo>
                      <a:lnTo>
                        <a:pt x="162" y="633"/>
                      </a:lnTo>
                      <a:lnTo>
                        <a:pt x="118" y="640"/>
                      </a:lnTo>
                      <a:lnTo>
                        <a:pt x="88" y="655"/>
                      </a:lnTo>
                      <a:lnTo>
                        <a:pt x="63" y="666"/>
                      </a:lnTo>
                      <a:lnTo>
                        <a:pt x="27" y="666"/>
                      </a:lnTo>
                      <a:lnTo>
                        <a:pt x="16" y="655"/>
                      </a:lnTo>
                      <a:lnTo>
                        <a:pt x="30" y="642"/>
                      </a:lnTo>
                      <a:lnTo>
                        <a:pt x="67" y="628"/>
                      </a:lnTo>
                      <a:lnTo>
                        <a:pt x="94" y="606"/>
                      </a:lnTo>
                      <a:lnTo>
                        <a:pt x="120" y="588"/>
                      </a:lnTo>
                      <a:lnTo>
                        <a:pt x="136" y="576"/>
                      </a:lnTo>
                      <a:lnTo>
                        <a:pt x="162" y="567"/>
                      </a:lnTo>
                      <a:lnTo>
                        <a:pt x="204" y="531"/>
                      </a:lnTo>
                      <a:lnTo>
                        <a:pt x="231" y="510"/>
                      </a:lnTo>
                      <a:lnTo>
                        <a:pt x="247" y="504"/>
                      </a:lnTo>
                      <a:lnTo>
                        <a:pt x="250" y="429"/>
                      </a:lnTo>
                      <a:lnTo>
                        <a:pt x="204" y="396"/>
                      </a:lnTo>
                      <a:lnTo>
                        <a:pt x="190" y="390"/>
                      </a:lnTo>
                      <a:lnTo>
                        <a:pt x="129" y="385"/>
                      </a:lnTo>
                      <a:lnTo>
                        <a:pt x="105" y="369"/>
                      </a:lnTo>
                      <a:lnTo>
                        <a:pt x="81" y="355"/>
                      </a:lnTo>
                      <a:lnTo>
                        <a:pt x="63" y="345"/>
                      </a:lnTo>
                      <a:lnTo>
                        <a:pt x="34" y="339"/>
                      </a:lnTo>
                      <a:lnTo>
                        <a:pt x="3" y="307"/>
                      </a:lnTo>
                      <a:lnTo>
                        <a:pt x="0" y="291"/>
                      </a:lnTo>
                      <a:lnTo>
                        <a:pt x="9" y="285"/>
                      </a:lnTo>
                      <a:lnTo>
                        <a:pt x="39" y="286"/>
                      </a:lnTo>
                      <a:lnTo>
                        <a:pt x="67" y="301"/>
                      </a:lnTo>
                      <a:lnTo>
                        <a:pt x="85" y="304"/>
                      </a:lnTo>
                      <a:lnTo>
                        <a:pt x="115" y="306"/>
                      </a:lnTo>
                      <a:lnTo>
                        <a:pt x="148" y="318"/>
                      </a:lnTo>
                      <a:lnTo>
                        <a:pt x="165" y="324"/>
                      </a:lnTo>
                      <a:lnTo>
                        <a:pt x="226" y="327"/>
                      </a:lnTo>
                      <a:lnTo>
                        <a:pt x="258" y="334"/>
                      </a:lnTo>
                      <a:lnTo>
                        <a:pt x="279" y="334"/>
                      </a:lnTo>
                    </a:path>
                  </a:pathLst>
                </a:custGeom>
                <a:solidFill>
                  <a:schemeClr val="hlink">
                    <a:alpha val="50000"/>
                  </a:schemeClr>
                </a:solidFill>
                <a:ln w="9525" cap="rnd">
                  <a:noFill/>
                  <a:round/>
                  <a:headEnd/>
                  <a:tailEnd/>
                </a:ln>
                <a:effectLst/>
              </p:spPr>
              <p:txBody>
                <a:bodyPr/>
                <a:lstStyle/>
                <a:p>
                  <a:endParaRPr lang="en-GB"/>
                </a:p>
              </p:txBody>
            </p:sp>
            <p:sp>
              <p:nvSpPr>
                <p:cNvPr id="16391" name="Freeform 7"/>
                <p:cNvSpPr>
                  <a:spLocks/>
                </p:cNvSpPr>
                <p:nvPr/>
              </p:nvSpPr>
              <p:spPr bwMode="ltGray">
                <a:xfrm>
                  <a:off x="6" y="2087"/>
                  <a:ext cx="890" cy="916"/>
                </a:xfrm>
                <a:custGeom>
                  <a:avLst/>
                  <a:gdLst/>
                  <a:ahLst/>
                  <a:cxnLst>
                    <a:cxn ang="0">
                      <a:pos x="307" y="292"/>
                    </a:cxn>
                    <a:cxn ang="0">
                      <a:pos x="307" y="234"/>
                    </a:cxn>
                    <a:cxn ang="0">
                      <a:pos x="261" y="159"/>
                    </a:cxn>
                    <a:cxn ang="0">
                      <a:pos x="247" y="91"/>
                    </a:cxn>
                    <a:cxn ang="0">
                      <a:pos x="225" y="24"/>
                    </a:cxn>
                    <a:cxn ang="0">
                      <a:pos x="259" y="21"/>
                    </a:cxn>
                    <a:cxn ang="0">
                      <a:pos x="298" y="82"/>
                    </a:cxn>
                    <a:cxn ang="0">
                      <a:pos x="322" y="118"/>
                    </a:cxn>
                    <a:cxn ang="0">
                      <a:pos x="358" y="180"/>
                    </a:cxn>
                    <a:cxn ang="0">
                      <a:pos x="406" y="240"/>
                    </a:cxn>
                    <a:cxn ang="0">
                      <a:pos x="505" y="184"/>
                    </a:cxn>
                    <a:cxn ang="0">
                      <a:pos x="514" y="118"/>
                    </a:cxn>
                    <a:cxn ang="0">
                      <a:pos x="552" y="69"/>
                    </a:cxn>
                    <a:cxn ang="0">
                      <a:pos x="589" y="13"/>
                    </a:cxn>
                    <a:cxn ang="0">
                      <a:pos x="615" y="16"/>
                    </a:cxn>
                    <a:cxn ang="0">
                      <a:pos x="600" y="49"/>
                    </a:cxn>
                    <a:cxn ang="0">
                      <a:pos x="592" y="124"/>
                    </a:cxn>
                    <a:cxn ang="0">
                      <a:pos x="574" y="186"/>
                    </a:cxn>
                    <a:cxn ang="0">
                      <a:pos x="568" y="282"/>
                    </a:cxn>
                    <a:cxn ang="0">
                      <a:pos x="645" y="325"/>
                    </a:cxn>
                    <a:cxn ang="0">
                      <a:pos x="720" y="277"/>
                    </a:cxn>
                    <a:cxn ang="0">
                      <a:pos x="816" y="253"/>
                    </a:cxn>
                    <a:cxn ang="0">
                      <a:pos x="861" y="279"/>
                    </a:cxn>
                    <a:cxn ang="0">
                      <a:pos x="796" y="324"/>
                    </a:cxn>
                    <a:cxn ang="0">
                      <a:pos x="735" y="352"/>
                    </a:cxn>
                    <a:cxn ang="0">
                      <a:pos x="669" y="409"/>
                    </a:cxn>
                    <a:cxn ang="0">
                      <a:pos x="673" y="510"/>
                    </a:cxn>
                    <a:cxn ang="0">
                      <a:pos x="751" y="535"/>
                    </a:cxn>
                    <a:cxn ang="0">
                      <a:pos x="819" y="577"/>
                    </a:cxn>
                    <a:cxn ang="0">
                      <a:pos x="874" y="606"/>
                    </a:cxn>
                    <a:cxn ang="0">
                      <a:pos x="867" y="637"/>
                    </a:cxn>
                    <a:cxn ang="0">
                      <a:pos x="807" y="618"/>
                    </a:cxn>
                    <a:cxn ang="0">
                      <a:pos x="736" y="592"/>
                    </a:cxn>
                    <a:cxn ang="0">
                      <a:pos x="615" y="588"/>
                    </a:cxn>
                    <a:cxn ang="0">
                      <a:pos x="576" y="628"/>
                    </a:cxn>
                    <a:cxn ang="0">
                      <a:pos x="618" y="723"/>
                    </a:cxn>
                    <a:cxn ang="0">
                      <a:pos x="640" y="807"/>
                    </a:cxn>
                    <a:cxn ang="0">
                      <a:pos x="664" y="889"/>
                    </a:cxn>
                    <a:cxn ang="0">
                      <a:pos x="624" y="870"/>
                    </a:cxn>
                    <a:cxn ang="0">
                      <a:pos x="568" y="789"/>
                    </a:cxn>
                    <a:cxn ang="0">
                      <a:pos x="513" y="708"/>
                    </a:cxn>
                    <a:cxn ang="0">
                      <a:pos x="390" y="730"/>
                    </a:cxn>
                    <a:cxn ang="0">
                      <a:pos x="339" y="838"/>
                    </a:cxn>
                    <a:cxn ang="0">
                      <a:pos x="285" y="915"/>
                    </a:cxn>
                    <a:cxn ang="0">
                      <a:pos x="276" y="867"/>
                    </a:cxn>
                    <a:cxn ang="0">
                      <a:pos x="298" y="766"/>
                    </a:cxn>
                    <a:cxn ang="0">
                      <a:pos x="324" y="664"/>
                    </a:cxn>
                    <a:cxn ang="0">
                      <a:pos x="283" y="583"/>
                    </a:cxn>
                    <a:cxn ang="0">
                      <a:pos x="201" y="619"/>
                    </a:cxn>
                    <a:cxn ang="0">
                      <a:pos x="88" y="655"/>
                    </a:cxn>
                    <a:cxn ang="0">
                      <a:pos x="16" y="655"/>
                    </a:cxn>
                    <a:cxn ang="0">
                      <a:pos x="94" y="606"/>
                    </a:cxn>
                    <a:cxn ang="0">
                      <a:pos x="162" y="567"/>
                    </a:cxn>
                    <a:cxn ang="0">
                      <a:pos x="247" y="504"/>
                    </a:cxn>
                    <a:cxn ang="0">
                      <a:pos x="190" y="390"/>
                    </a:cxn>
                    <a:cxn ang="0">
                      <a:pos x="81" y="355"/>
                    </a:cxn>
                    <a:cxn ang="0">
                      <a:pos x="3" y="307"/>
                    </a:cxn>
                    <a:cxn ang="0">
                      <a:pos x="39" y="286"/>
                    </a:cxn>
                    <a:cxn ang="0">
                      <a:pos x="115" y="306"/>
                    </a:cxn>
                    <a:cxn ang="0">
                      <a:pos x="226" y="327"/>
                    </a:cxn>
                  </a:cxnLst>
                  <a:rect l="0" t="0" r="r" b="b"/>
                  <a:pathLst>
                    <a:path w="890" h="916">
                      <a:moveTo>
                        <a:pt x="279" y="334"/>
                      </a:moveTo>
                      <a:lnTo>
                        <a:pt x="292" y="312"/>
                      </a:lnTo>
                      <a:lnTo>
                        <a:pt x="307" y="292"/>
                      </a:lnTo>
                      <a:lnTo>
                        <a:pt x="324" y="276"/>
                      </a:lnTo>
                      <a:lnTo>
                        <a:pt x="313" y="255"/>
                      </a:lnTo>
                      <a:lnTo>
                        <a:pt x="307" y="234"/>
                      </a:lnTo>
                      <a:lnTo>
                        <a:pt x="288" y="202"/>
                      </a:lnTo>
                      <a:lnTo>
                        <a:pt x="274" y="181"/>
                      </a:lnTo>
                      <a:lnTo>
                        <a:pt x="261" y="159"/>
                      </a:lnTo>
                      <a:lnTo>
                        <a:pt x="256" y="139"/>
                      </a:lnTo>
                      <a:lnTo>
                        <a:pt x="256" y="118"/>
                      </a:lnTo>
                      <a:lnTo>
                        <a:pt x="247" y="91"/>
                      </a:lnTo>
                      <a:lnTo>
                        <a:pt x="237" y="70"/>
                      </a:lnTo>
                      <a:lnTo>
                        <a:pt x="226" y="46"/>
                      </a:lnTo>
                      <a:lnTo>
                        <a:pt x="225" y="24"/>
                      </a:lnTo>
                      <a:lnTo>
                        <a:pt x="232" y="10"/>
                      </a:lnTo>
                      <a:lnTo>
                        <a:pt x="247" y="9"/>
                      </a:lnTo>
                      <a:lnTo>
                        <a:pt x="259" y="21"/>
                      </a:lnTo>
                      <a:lnTo>
                        <a:pt x="270" y="46"/>
                      </a:lnTo>
                      <a:lnTo>
                        <a:pt x="280" y="61"/>
                      </a:lnTo>
                      <a:lnTo>
                        <a:pt x="298" y="82"/>
                      </a:lnTo>
                      <a:lnTo>
                        <a:pt x="309" y="88"/>
                      </a:lnTo>
                      <a:lnTo>
                        <a:pt x="315" y="99"/>
                      </a:lnTo>
                      <a:lnTo>
                        <a:pt x="322" y="118"/>
                      </a:lnTo>
                      <a:lnTo>
                        <a:pt x="330" y="141"/>
                      </a:lnTo>
                      <a:lnTo>
                        <a:pt x="339" y="160"/>
                      </a:lnTo>
                      <a:lnTo>
                        <a:pt x="358" y="180"/>
                      </a:lnTo>
                      <a:lnTo>
                        <a:pt x="379" y="205"/>
                      </a:lnTo>
                      <a:lnTo>
                        <a:pt x="399" y="225"/>
                      </a:lnTo>
                      <a:lnTo>
                        <a:pt x="406" y="240"/>
                      </a:lnTo>
                      <a:lnTo>
                        <a:pt x="474" y="241"/>
                      </a:lnTo>
                      <a:lnTo>
                        <a:pt x="495" y="208"/>
                      </a:lnTo>
                      <a:lnTo>
                        <a:pt x="505" y="184"/>
                      </a:lnTo>
                      <a:lnTo>
                        <a:pt x="507" y="160"/>
                      </a:lnTo>
                      <a:lnTo>
                        <a:pt x="510" y="141"/>
                      </a:lnTo>
                      <a:lnTo>
                        <a:pt x="514" y="118"/>
                      </a:lnTo>
                      <a:lnTo>
                        <a:pt x="529" y="94"/>
                      </a:lnTo>
                      <a:lnTo>
                        <a:pt x="540" y="85"/>
                      </a:lnTo>
                      <a:lnTo>
                        <a:pt x="552" y="69"/>
                      </a:lnTo>
                      <a:lnTo>
                        <a:pt x="561" y="45"/>
                      </a:lnTo>
                      <a:lnTo>
                        <a:pt x="571" y="27"/>
                      </a:lnTo>
                      <a:lnTo>
                        <a:pt x="589" y="13"/>
                      </a:lnTo>
                      <a:lnTo>
                        <a:pt x="604" y="0"/>
                      </a:lnTo>
                      <a:lnTo>
                        <a:pt x="613" y="6"/>
                      </a:lnTo>
                      <a:lnTo>
                        <a:pt x="615" y="16"/>
                      </a:lnTo>
                      <a:lnTo>
                        <a:pt x="606" y="27"/>
                      </a:lnTo>
                      <a:lnTo>
                        <a:pt x="603" y="34"/>
                      </a:lnTo>
                      <a:lnTo>
                        <a:pt x="600" y="49"/>
                      </a:lnTo>
                      <a:lnTo>
                        <a:pt x="600" y="79"/>
                      </a:lnTo>
                      <a:lnTo>
                        <a:pt x="600" y="103"/>
                      </a:lnTo>
                      <a:lnTo>
                        <a:pt x="592" y="124"/>
                      </a:lnTo>
                      <a:lnTo>
                        <a:pt x="583" y="145"/>
                      </a:lnTo>
                      <a:lnTo>
                        <a:pt x="576" y="162"/>
                      </a:lnTo>
                      <a:lnTo>
                        <a:pt x="574" y="186"/>
                      </a:lnTo>
                      <a:lnTo>
                        <a:pt x="574" y="216"/>
                      </a:lnTo>
                      <a:lnTo>
                        <a:pt x="568" y="244"/>
                      </a:lnTo>
                      <a:lnTo>
                        <a:pt x="568" y="282"/>
                      </a:lnTo>
                      <a:lnTo>
                        <a:pt x="588" y="300"/>
                      </a:lnTo>
                      <a:lnTo>
                        <a:pt x="607" y="325"/>
                      </a:lnTo>
                      <a:lnTo>
                        <a:pt x="645" y="325"/>
                      </a:lnTo>
                      <a:lnTo>
                        <a:pt x="678" y="312"/>
                      </a:lnTo>
                      <a:lnTo>
                        <a:pt x="697" y="292"/>
                      </a:lnTo>
                      <a:lnTo>
                        <a:pt x="720" y="277"/>
                      </a:lnTo>
                      <a:lnTo>
                        <a:pt x="777" y="274"/>
                      </a:lnTo>
                      <a:lnTo>
                        <a:pt x="801" y="265"/>
                      </a:lnTo>
                      <a:lnTo>
                        <a:pt x="816" y="253"/>
                      </a:lnTo>
                      <a:lnTo>
                        <a:pt x="859" y="252"/>
                      </a:lnTo>
                      <a:lnTo>
                        <a:pt x="865" y="265"/>
                      </a:lnTo>
                      <a:lnTo>
                        <a:pt x="861" y="279"/>
                      </a:lnTo>
                      <a:lnTo>
                        <a:pt x="843" y="288"/>
                      </a:lnTo>
                      <a:lnTo>
                        <a:pt x="819" y="300"/>
                      </a:lnTo>
                      <a:lnTo>
                        <a:pt x="796" y="324"/>
                      </a:lnTo>
                      <a:lnTo>
                        <a:pt x="786" y="334"/>
                      </a:lnTo>
                      <a:lnTo>
                        <a:pt x="765" y="343"/>
                      </a:lnTo>
                      <a:lnTo>
                        <a:pt x="735" y="352"/>
                      </a:lnTo>
                      <a:lnTo>
                        <a:pt x="714" y="367"/>
                      </a:lnTo>
                      <a:lnTo>
                        <a:pt x="687" y="390"/>
                      </a:lnTo>
                      <a:lnTo>
                        <a:pt x="669" y="409"/>
                      </a:lnTo>
                      <a:lnTo>
                        <a:pt x="649" y="420"/>
                      </a:lnTo>
                      <a:lnTo>
                        <a:pt x="648" y="481"/>
                      </a:lnTo>
                      <a:lnTo>
                        <a:pt x="673" y="510"/>
                      </a:lnTo>
                      <a:lnTo>
                        <a:pt x="703" y="526"/>
                      </a:lnTo>
                      <a:lnTo>
                        <a:pt x="730" y="531"/>
                      </a:lnTo>
                      <a:lnTo>
                        <a:pt x="751" y="535"/>
                      </a:lnTo>
                      <a:lnTo>
                        <a:pt x="777" y="549"/>
                      </a:lnTo>
                      <a:lnTo>
                        <a:pt x="795" y="567"/>
                      </a:lnTo>
                      <a:lnTo>
                        <a:pt x="819" y="577"/>
                      </a:lnTo>
                      <a:lnTo>
                        <a:pt x="846" y="583"/>
                      </a:lnTo>
                      <a:lnTo>
                        <a:pt x="861" y="592"/>
                      </a:lnTo>
                      <a:lnTo>
                        <a:pt x="874" y="606"/>
                      </a:lnTo>
                      <a:lnTo>
                        <a:pt x="889" y="621"/>
                      </a:lnTo>
                      <a:lnTo>
                        <a:pt x="888" y="634"/>
                      </a:lnTo>
                      <a:lnTo>
                        <a:pt x="867" y="637"/>
                      </a:lnTo>
                      <a:lnTo>
                        <a:pt x="853" y="631"/>
                      </a:lnTo>
                      <a:lnTo>
                        <a:pt x="832" y="618"/>
                      </a:lnTo>
                      <a:lnTo>
                        <a:pt x="807" y="618"/>
                      </a:lnTo>
                      <a:lnTo>
                        <a:pt x="780" y="618"/>
                      </a:lnTo>
                      <a:lnTo>
                        <a:pt x="759" y="615"/>
                      </a:lnTo>
                      <a:lnTo>
                        <a:pt x="736" y="592"/>
                      </a:lnTo>
                      <a:lnTo>
                        <a:pt x="718" y="588"/>
                      </a:lnTo>
                      <a:lnTo>
                        <a:pt x="684" y="588"/>
                      </a:lnTo>
                      <a:lnTo>
                        <a:pt x="615" y="588"/>
                      </a:lnTo>
                      <a:lnTo>
                        <a:pt x="604" y="606"/>
                      </a:lnTo>
                      <a:lnTo>
                        <a:pt x="589" y="621"/>
                      </a:lnTo>
                      <a:lnTo>
                        <a:pt x="576" y="628"/>
                      </a:lnTo>
                      <a:lnTo>
                        <a:pt x="580" y="666"/>
                      </a:lnTo>
                      <a:lnTo>
                        <a:pt x="600" y="702"/>
                      </a:lnTo>
                      <a:lnTo>
                        <a:pt x="618" y="723"/>
                      </a:lnTo>
                      <a:lnTo>
                        <a:pt x="630" y="753"/>
                      </a:lnTo>
                      <a:lnTo>
                        <a:pt x="631" y="787"/>
                      </a:lnTo>
                      <a:lnTo>
                        <a:pt x="640" y="807"/>
                      </a:lnTo>
                      <a:lnTo>
                        <a:pt x="654" y="838"/>
                      </a:lnTo>
                      <a:lnTo>
                        <a:pt x="664" y="862"/>
                      </a:lnTo>
                      <a:lnTo>
                        <a:pt x="664" y="889"/>
                      </a:lnTo>
                      <a:lnTo>
                        <a:pt x="654" y="898"/>
                      </a:lnTo>
                      <a:lnTo>
                        <a:pt x="642" y="898"/>
                      </a:lnTo>
                      <a:lnTo>
                        <a:pt x="624" y="870"/>
                      </a:lnTo>
                      <a:lnTo>
                        <a:pt x="612" y="837"/>
                      </a:lnTo>
                      <a:lnTo>
                        <a:pt x="583" y="808"/>
                      </a:lnTo>
                      <a:lnTo>
                        <a:pt x="568" y="789"/>
                      </a:lnTo>
                      <a:lnTo>
                        <a:pt x="556" y="760"/>
                      </a:lnTo>
                      <a:lnTo>
                        <a:pt x="549" y="738"/>
                      </a:lnTo>
                      <a:lnTo>
                        <a:pt x="513" y="708"/>
                      </a:lnTo>
                      <a:lnTo>
                        <a:pt x="489" y="682"/>
                      </a:lnTo>
                      <a:lnTo>
                        <a:pt x="415" y="684"/>
                      </a:lnTo>
                      <a:lnTo>
                        <a:pt x="390" y="730"/>
                      </a:lnTo>
                      <a:lnTo>
                        <a:pt x="372" y="759"/>
                      </a:lnTo>
                      <a:lnTo>
                        <a:pt x="361" y="798"/>
                      </a:lnTo>
                      <a:lnTo>
                        <a:pt x="339" y="838"/>
                      </a:lnTo>
                      <a:lnTo>
                        <a:pt x="316" y="874"/>
                      </a:lnTo>
                      <a:lnTo>
                        <a:pt x="294" y="907"/>
                      </a:lnTo>
                      <a:lnTo>
                        <a:pt x="285" y="915"/>
                      </a:lnTo>
                      <a:lnTo>
                        <a:pt x="268" y="909"/>
                      </a:lnTo>
                      <a:lnTo>
                        <a:pt x="268" y="894"/>
                      </a:lnTo>
                      <a:lnTo>
                        <a:pt x="276" y="867"/>
                      </a:lnTo>
                      <a:lnTo>
                        <a:pt x="291" y="837"/>
                      </a:lnTo>
                      <a:lnTo>
                        <a:pt x="294" y="790"/>
                      </a:lnTo>
                      <a:lnTo>
                        <a:pt x="298" y="766"/>
                      </a:lnTo>
                      <a:lnTo>
                        <a:pt x="313" y="744"/>
                      </a:lnTo>
                      <a:lnTo>
                        <a:pt x="319" y="699"/>
                      </a:lnTo>
                      <a:lnTo>
                        <a:pt x="324" y="664"/>
                      </a:lnTo>
                      <a:lnTo>
                        <a:pt x="336" y="637"/>
                      </a:lnTo>
                      <a:lnTo>
                        <a:pt x="309" y="609"/>
                      </a:lnTo>
                      <a:lnTo>
                        <a:pt x="283" y="583"/>
                      </a:lnTo>
                      <a:lnTo>
                        <a:pt x="271" y="577"/>
                      </a:lnTo>
                      <a:lnTo>
                        <a:pt x="231" y="601"/>
                      </a:lnTo>
                      <a:lnTo>
                        <a:pt x="201" y="619"/>
                      </a:lnTo>
                      <a:lnTo>
                        <a:pt x="162" y="633"/>
                      </a:lnTo>
                      <a:lnTo>
                        <a:pt x="118" y="640"/>
                      </a:lnTo>
                      <a:lnTo>
                        <a:pt x="88" y="655"/>
                      </a:lnTo>
                      <a:lnTo>
                        <a:pt x="63" y="666"/>
                      </a:lnTo>
                      <a:lnTo>
                        <a:pt x="27" y="666"/>
                      </a:lnTo>
                      <a:lnTo>
                        <a:pt x="16" y="655"/>
                      </a:lnTo>
                      <a:lnTo>
                        <a:pt x="30" y="642"/>
                      </a:lnTo>
                      <a:lnTo>
                        <a:pt x="67" y="628"/>
                      </a:lnTo>
                      <a:lnTo>
                        <a:pt x="94" y="606"/>
                      </a:lnTo>
                      <a:lnTo>
                        <a:pt x="120" y="588"/>
                      </a:lnTo>
                      <a:lnTo>
                        <a:pt x="136" y="576"/>
                      </a:lnTo>
                      <a:lnTo>
                        <a:pt x="162" y="567"/>
                      </a:lnTo>
                      <a:lnTo>
                        <a:pt x="204" y="531"/>
                      </a:lnTo>
                      <a:lnTo>
                        <a:pt x="231" y="510"/>
                      </a:lnTo>
                      <a:lnTo>
                        <a:pt x="247" y="504"/>
                      </a:lnTo>
                      <a:lnTo>
                        <a:pt x="250" y="429"/>
                      </a:lnTo>
                      <a:lnTo>
                        <a:pt x="204" y="396"/>
                      </a:lnTo>
                      <a:lnTo>
                        <a:pt x="190" y="390"/>
                      </a:lnTo>
                      <a:lnTo>
                        <a:pt x="129" y="385"/>
                      </a:lnTo>
                      <a:lnTo>
                        <a:pt x="105" y="369"/>
                      </a:lnTo>
                      <a:lnTo>
                        <a:pt x="81" y="355"/>
                      </a:lnTo>
                      <a:lnTo>
                        <a:pt x="63" y="345"/>
                      </a:lnTo>
                      <a:lnTo>
                        <a:pt x="34" y="339"/>
                      </a:lnTo>
                      <a:lnTo>
                        <a:pt x="3" y="307"/>
                      </a:lnTo>
                      <a:lnTo>
                        <a:pt x="0" y="291"/>
                      </a:lnTo>
                      <a:lnTo>
                        <a:pt x="9" y="285"/>
                      </a:lnTo>
                      <a:lnTo>
                        <a:pt x="39" y="286"/>
                      </a:lnTo>
                      <a:lnTo>
                        <a:pt x="67" y="301"/>
                      </a:lnTo>
                      <a:lnTo>
                        <a:pt x="85" y="304"/>
                      </a:lnTo>
                      <a:lnTo>
                        <a:pt x="115" y="306"/>
                      </a:lnTo>
                      <a:lnTo>
                        <a:pt x="148" y="318"/>
                      </a:lnTo>
                      <a:lnTo>
                        <a:pt x="165" y="324"/>
                      </a:lnTo>
                      <a:lnTo>
                        <a:pt x="226" y="327"/>
                      </a:lnTo>
                      <a:lnTo>
                        <a:pt x="258" y="334"/>
                      </a:lnTo>
                      <a:lnTo>
                        <a:pt x="279" y="334"/>
                      </a:lnTo>
                    </a:path>
                  </a:pathLst>
                </a:custGeom>
                <a:solidFill>
                  <a:schemeClr val="hlink">
                    <a:alpha val="50000"/>
                  </a:schemeClr>
                </a:solidFill>
                <a:ln w="9525" cap="rnd">
                  <a:noFill/>
                  <a:round/>
                  <a:headEnd/>
                  <a:tailEnd/>
                </a:ln>
                <a:effectLst/>
              </p:spPr>
              <p:txBody>
                <a:bodyPr/>
                <a:lstStyle/>
                <a:p>
                  <a:endParaRPr lang="en-GB"/>
                </a:p>
              </p:txBody>
            </p:sp>
            <p:sp>
              <p:nvSpPr>
                <p:cNvPr id="16392" name="Freeform 8"/>
                <p:cNvSpPr>
                  <a:spLocks/>
                </p:cNvSpPr>
                <p:nvPr/>
              </p:nvSpPr>
              <p:spPr bwMode="ltGray">
                <a:xfrm>
                  <a:off x="6" y="3160"/>
                  <a:ext cx="890" cy="916"/>
                </a:xfrm>
                <a:custGeom>
                  <a:avLst/>
                  <a:gdLst/>
                  <a:ahLst/>
                  <a:cxnLst>
                    <a:cxn ang="0">
                      <a:pos x="307" y="292"/>
                    </a:cxn>
                    <a:cxn ang="0">
                      <a:pos x="307" y="234"/>
                    </a:cxn>
                    <a:cxn ang="0">
                      <a:pos x="261" y="159"/>
                    </a:cxn>
                    <a:cxn ang="0">
                      <a:pos x="247" y="91"/>
                    </a:cxn>
                    <a:cxn ang="0">
                      <a:pos x="225" y="24"/>
                    </a:cxn>
                    <a:cxn ang="0">
                      <a:pos x="259" y="21"/>
                    </a:cxn>
                    <a:cxn ang="0">
                      <a:pos x="298" y="82"/>
                    </a:cxn>
                    <a:cxn ang="0">
                      <a:pos x="322" y="118"/>
                    </a:cxn>
                    <a:cxn ang="0">
                      <a:pos x="358" y="180"/>
                    </a:cxn>
                    <a:cxn ang="0">
                      <a:pos x="406" y="240"/>
                    </a:cxn>
                    <a:cxn ang="0">
                      <a:pos x="505" y="184"/>
                    </a:cxn>
                    <a:cxn ang="0">
                      <a:pos x="514" y="118"/>
                    </a:cxn>
                    <a:cxn ang="0">
                      <a:pos x="552" y="69"/>
                    </a:cxn>
                    <a:cxn ang="0">
                      <a:pos x="589" y="13"/>
                    </a:cxn>
                    <a:cxn ang="0">
                      <a:pos x="615" y="16"/>
                    </a:cxn>
                    <a:cxn ang="0">
                      <a:pos x="600" y="49"/>
                    </a:cxn>
                    <a:cxn ang="0">
                      <a:pos x="592" y="124"/>
                    </a:cxn>
                    <a:cxn ang="0">
                      <a:pos x="574" y="186"/>
                    </a:cxn>
                    <a:cxn ang="0">
                      <a:pos x="568" y="282"/>
                    </a:cxn>
                    <a:cxn ang="0">
                      <a:pos x="645" y="325"/>
                    </a:cxn>
                    <a:cxn ang="0">
                      <a:pos x="720" y="277"/>
                    </a:cxn>
                    <a:cxn ang="0">
                      <a:pos x="816" y="253"/>
                    </a:cxn>
                    <a:cxn ang="0">
                      <a:pos x="861" y="279"/>
                    </a:cxn>
                    <a:cxn ang="0">
                      <a:pos x="796" y="324"/>
                    </a:cxn>
                    <a:cxn ang="0">
                      <a:pos x="735" y="352"/>
                    </a:cxn>
                    <a:cxn ang="0">
                      <a:pos x="669" y="409"/>
                    </a:cxn>
                    <a:cxn ang="0">
                      <a:pos x="673" y="510"/>
                    </a:cxn>
                    <a:cxn ang="0">
                      <a:pos x="751" y="535"/>
                    </a:cxn>
                    <a:cxn ang="0">
                      <a:pos x="819" y="577"/>
                    </a:cxn>
                    <a:cxn ang="0">
                      <a:pos x="874" y="606"/>
                    </a:cxn>
                    <a:cxn ang="0">
                      <a:pos x="867" y="637"/>
                    </a:cxn>
                    <a:cxn ang="0">
                      <a:pos x="807" y="618"/>
                    </a:cxn>
                    <a:cxn ang="0">
                      <a:pos x="736" y="592"/>
                    </a:cxn>
                    <a:cxn ang="0">
                      <a:pos x="615" y="588"/>
                    </a:cxn>
                    <a:cxn ang="0">
                      <a:pos x="576" y="628"/>
                    </a:cxn>
                    <a:cxn ang="0">
                      <a:pos x="618" y="723"/>
                    </a:cxn>
                    <a:cxn ang="0">
                      <a:pos x="640" y="807"/>
                    </a:cxn>
                    <a:cxn ang="0">
                      <a:pos x="664" y="889"/>
                    </a:cxn>
                    <a:cxn ang="0">
                      <a:pos x="624" y="870"/>
                    </a:cxn>
                    <a:cxn ang="0">
                      <a:pos x="568" y="789"/>
                    </a:cxn>
                    <a:cxn ang="0">
                      <a:pos x="513" y="708"/>
                    </a:cxn>
                    <a:cxn ang="0">
                      <a:pos x="390" y="730"/>
                    </a:cxn>
                    <a:cxn ang="0">
                      <a:pos x="339" y="838"/>
                    </a:cxn>
                    <a:cxn ang="0">
                      <a:pos x="285" y="915"/>
                    </a:cxn>
                    <a:cxn ang="0">
                      <a:pos x="276" y="867"/>
                    </a:cxn>
                    <a:cxn ang="0">
                      <a:pos x="298" y="766"/>
                    </a:cxn>
                    <a:cxn ang="0">
                      <a:pos x="324" y="664"/>
                    </a:cxn>
                    <a:cxn ang="0">
                      <a:pos x="283" y="583"/>
                    </a:cxn>
                    <a:cxn ang="0">
                      <a:pos x="201" y="619"/>
                    </a:cxn>
                    <a:cxn ang="0">
                      <a:pos x="88" y="655"/>
                    </a:cxn>
                    <a:cxn ang="0">
                      <a:pos x="16" y="655"/>
                    </a:cxn>
                    <a:cxn ang="0">
                      <a:pos x="94" y="606"/>
                    </a:cxn>
                    <a:cxn ang="0">
                      <a:pos x="162" y="567"/>
                    </a:cxn>
                    <a:cxn ang="0">
                      <a:pos x="247" y="504"/>
                    </a:cxn>
                    <a:cxn ang="0">
                      <a:pos x="190" y="390"/>
                    </a:cxn>
                    <a:cxn ang="0">
                      <a:pos x="81" y="355"/>
                    </a:cxn>
                    <a:cxn ang="0">
                      <a:pos x="3" y="307"/>
                    </a:cxn>
                    <a:cxn ang="0">
                      <a:pos x="39" y="286"/>
                    </a:cxn>
                    <a:cxn ang="0">
                      <a:pos x="115" y="306"/>
                    </a:cxn>
                    <a:cxn ang="0">
                      <a:pos x="226" y="327"/>
                    </a:cxn>
                  </a:cxnLst>
                  <a:rect l="0" t="0" r="r" b="b"/>
                  <a:pathLst>
                    <a:path w="890" h="916">
                      <a:moveTo>
                        <a:pt x="279" y="334"/>
                      </a:moveTo>
                      <a:lnTo>
                        <a:pt x="292" y="312"/>
                      </a:lnTo>
                      <a:lnTo>
                        <a:pt x="307" y="292"/>
                      </a:lnTo>
                      <a:lnTo>
                        <a:pt x="324" y="276"/>
                      </a:lnTo>
                      <a:lnTo>
                        <a:pt x="313" y="255"/>
                      </a:lnTo>
                      <a:lnTo>
                        <a:pt x="307" y="234"/>
                      </a:lnTo>
                      <a:lnTo>
                        <a:pt x="288" y="202"/>
                      </a:lnTo>
                      <a:lnTo>
                        <a:pt x="274" y="181"/>
                      </a:lnTo>
                      <a:lnTo>
                        <a:pt x="261" y="159"/>
                      </a:lnTo>
                      <a:lnTo>
                        <a:pt x="256" y="139"/>
                      </a:lnTo>
                      <a:lnTo>
                        <a:pt x="256" y="118"/>
                      </a:lnTo>
                      <a:lnTo>
                        <a:pt x="247" y="91"/>
                      </a:lnTo>
                      <a:lnTo>
                        <a:pt x="237" y="70"/>
                      </a:lnTo>
                      <a:lnTo>
                        <a:pt x="226" y="46"/>
                      </a:lnTo>
                      <a:lnTo>
                        <a:pt x="225" y="24"/>
                      </a:lnTo>
                      <a:lnTo>
                        <a:pt x="232" y="10"/>
                      </a:lnTo>
                      <a:lnTo>
                        <a:pt x="247" y="9"/>
                      </a:lnTo>
                      <a:lnTo>
                        <a:pt x="259" y="21"/>
                      </a:lnTo>
                      <a:lnTo>
                        <a:pt x="270" y="46"/>
                      </a:lnTo>
                      <a:lnTo>
                        <a:pt x="280" y="61"/>
                      </a:lnTo>
                      <a:lnTo>
                        <a:pt x="298" y="82"/>
                      </a:lnTo>
                      <a:lnTo>
                        <a:pt x="309" y="88"/>
                      </a:lnTo>
                      <a:lnTo>
                        <a:pt x="315" y="99"/>
                      </a:lnTo>
                      <a:lnTo>
                        <a:pt x="322" y="118"/>
                      </a:lnTo>
                      <a:lnTo>
                        <a:pt x="330" y="141"/>
                      </a:lnTo>
                      <a:lnTo>
                        <a:pt x="339" y="160"/>
                      </a:lnTo>
                      <a:lnTo>
                        <a:pt x="358" y="180"/>
                      </a:lnTo>
                      <a:lnTo>
                        <a:pt x="379" y="205"/>
                      </a:lnTo>
                      <a:lnTo>
                        <a:pt x="399" y="225"/>
                      </a:lnTo>
                      <a:lnTo>
                        <a:pt x="406" y="240"/>
                      </a:lnTo>
                      <a:lnTo>
                        <a:pt x="474" y="241"/>
                      </a:lnTo>
                      <a:lnTo>
                        <a:pt x="495" y="208"/>
                      </a:lnTo>
                      <a:lnTo>
                        <a:pt x="505" y="184"/>
                      </a:lnTo>
                      <a:lnTo>
                        <a:pt x="507" y="160"/>
                      </a:lnTo>
                      <a:lnTo>
                        <a:pt x="510" y="141"/>
                      </a:lnTo>
                      <a:lnTo>
                        <a:pt x="514" y="118"/>
                      </a:lnTo>
                      <a:lnTo>
                        <a:pt x="529" y="94"/>
                      </a:lnTo>
                      <a:lnTo>
                        <a:pt x="540" y="85"/>
                      </a:lnTo>
                      <a:lnTo>
                        <a:pt x="552" y="69"/>
                      </a:lnTo>
                      <a:lnTo>
                        <a:pt x="561" y="45"/>
                      </a:lnTo>
                      <a:lnTo>
                        <a:pt x="571" y="27"/>
                      </a:lnTo>
                      <a:lnTo>
                        <a:pt x="589" y="13"/>
                      </a:lnTo>
                      <a:lnTo>
                        <a:pt x="604" y="0"/>
                      </a:lnTo>
                      <a:lnTo>
                        <a:pt x="613" y="6"/>
                      </a:lnTo>
                      <a:lnTo>
                        <a:pt x="615" y="16"/>
                      </a:lnTo>
                      <a:lnTo>
                        <a:pt x="606" y="27"/>
                      </a:lnTo>
                      <a:lnTo>
                        <a:pt x="603" y="34"/>
                      </a:lnTo>
                      <a:lnTo>
                        <a:pt x="600" y="49"/>
                      </a:lnTo>
                      <a:lnTo>
                        <a:pt x="600" y="79"/>
                      </a:lnTo>
                      <a:lnTo>
                        <a:pt x="600" y="103"/>
                      </a:lnTo>
                      <a:lnTo>
                        <a:pt x="592" y="124"/>
                      </a:lnTo>
                      <a:lnTo>
                        <a:pt x="583" y="145"/>
                      </a:lnTo>
                      <a:lnTo>
                        <a:pt x="576" y="162"/>
                      </a:lnTo>
                      <a:lnTo>
                        <a:pt x="574" y="186"/>
                      </a:lnTo>
                      <a:lnTo>
                        <a:pt x="574" y="216"/>
                      </a:lnTo>
                      <a:lnTo>
                        <a:pt x="568" y="244"/>
                      </a:lnTo>
                      <a:lnTo>
                        <a:pt x="568" y="282"/>
                      </a:lnTo>
                      <a:lnTo>
                        <a:pt x="588" y="300"/>
                      </a:lnTo>
                      <a:lnTo>
                        <a:pt x="607" y="325"/>
                      </a:lnTo>
                      <a:lnTo>
                        <a:pt x="645" y="325"/>
                      </a:lnTo>
                      <a:lnTo>
                        <a:pt x="678" y="312"/>
                      </a:lnTo>
                      <a:lnTo>
                        <a:pt x="697" y="292"/>
                      </a:lnTo>
                      <a:lnTo>
                        <a:pt x="720" y="277"/>
                      </a:lnTo>
                      <a:lnTo>
                        <a:pt x="777" y="274"/>
                      </a:lnTo>
                      <a:lnTo>
                        <a:pt x="801" y="265"/>
                      </a:lnTo>
                      <a:lnTo>
                        <a:pt x="816" y="253"/>
                      </a:lnTo>
                      <a:lnTo>
                        <a:pt x="859" y="252"/>
                      </a:lnTo>
                      <a:lnTo>
                        <a:pt x="865" y="265"/>
                      </a:lnTo>
                      <a:lnTo>
                        <a:pt x="861" y="279"/>
                      </a:lnTo>
                      <a:lnTo>
                        <a:pt x="843" y="288"/>
                      </a:lnTo>
                      <a:lnTo>
                        <a:pt x="819" y="300"/>
                      </a:lnTo>
                      <a:lnTo>
                        <a:pt x="796" y="324"/>
                      </a:lnTo>
                      <a:lnTo>
                        <a:pt x="786" y="334"/>
                      </a:lnTo>
                      <a:lnTo>
                        <a:pt x="765" y="343"/>
                      </a:lnTo>
                      <a:lnTo>
                        <a:pt x="735" y="352"/>
                      </a:lnTo>
                      <a:lnTo>
                        <a:pt x="714" y="367"/>
                      </a:lnTo>
                      <a:lnTo>
                        <a:pt x="687" y="390"/>
                      </a:lnTo>
                      <a:lnTo>
                        <a:pt x="669" y="409"/>
                      </a:lnTo>
                      <a:lnTo>
                        <a:pt x="649" y="420"/>
                      </a:lnTo>
                      <a:lnTo>
                        <a:pt x="648" y="481"/>
                      </a:lnTo>
                      <a:lnTo>
                        <a:pt x="673" y="510"/>
                      </a:lnTo>
                      <a:lnTo>
                        <a:pt x="703" y="526"/>
                      </a:lnTo>
                      <a:lnTo>
                        <a:pt x="730" y="531"/>
                      </a:lnTo>
                      <a:lnTo>
                        <a:pt x="751" y="535"/>
                      </a:lnTo>
                      <a:lnTo>
                        <a:pt x="777" y="549"/>
                      </a:lnTo>
                      <a:lnTo>
                        <a:pt x="795" y="567"/>
                      </a:lnTo>
                      <a:lnTo>
                        <a:pt x="819" y="577"/>
                      </a:lnTo>
                      <a:lnTo>
                        <a:pt x="846" y="583"/>
                      </a:lnTo>
                      <a:lnTo>
                        <a:pt x="861" y="592"/>
                      </a:lnTo>
                      <a:lnTo>
                        <a:pt x="874" y="606"/>
                      </a:lnTo>
                      <a:lnTo>
                        <a:pt x="889" y="621"/>
                      </a:lnTo>
                      <a:lnTo>
                        <a:pt x="888" y="634"/>
                      </a:lnTo>
                      <a:lnTo>
                        <a:pt x="867" y="637"/>
                      </a:lnTo>
                      <a:lnTo>
                        <a:pt x="853" y="631"/>
                      </a:lnTo>
                      <a:lnTo>
                        <a:pt x="832" y="618"/>
                      </a:lnTo>
                      <a:lnTo>
                        <a:pt x="807" y="618"/>
                      </a:lnTo>
                      <a:lnTo>
                        <a:pt x="780" y="618"/>
                      </a:lnTo>
                      <a:lnTo>
                        <a:pt x="759" y="615"/>
                      </a:lnTo>
                      <a:lnTo>
                        <a:pt x="736" y="592"/>
                      </a:lnTo>
                      <a:lnTo>
                        <a:pt x="718" y="588"/>
                      </a:lnTo>
                      <a:lnTo>
                        <a:pt x="684" y="588"/>
                      </a:lnTo>
                      <a:lnTo>
                        <a:pt x="615" y="588"/>
                      </a:lnTo>
                      <a:lnTo>
                        <a:pt x="604" y="606"/>
                      </a:lnTo>
                      <a:lnTo>
                        <a:pt x="589" y="621"/>
                      </a:lnTo>
                      <a:lnTo>
                        <a:pt x="576" y="628"/>
                      </a:lnTo>
                      <a:lnTo>
                        <a:pt x="580" y="666"/>
                      </a:lnTo>
                      <a:lnTo>
                        <a:pt x="600" y="702"/>
                      </a:lnTo>
                      <a:lnTo>
                        <a:pt x="618" y="723"/>
                      </a:lnTo>
                      <a:lnTo>
                        <a:pt x="630" y="753"/>
                      </a:lnTo>
                      <a:lnTo>
                        <a:pt x="631" y="787"/>
                      </a:lnTo>
                      <a:lnTo>
                        <a:pt x="640" y="807"/>
                      </a:lnTo>
                      <a:lnTo>
                        <a:pt x="654" y="838"/>
                      </a:lnTo>
                      <a:lnTo>
                        <a:pt x="664" y="862"/>
                      </a:lnTo>
                      <a:lnTo>
                        <a:pt x="664" y="889"/>
                      </a:lnTo>
                      <a:lnTo>
                        <a:pt x="654" y="898"/>
                      </a:lnTo>
                      <a:lnTo>
                        <a:pt x="642" y="898"/>
                      </a:lnTo>
                      <a:lnTo>
                        <a:pt x="624" y="870"/>
                      </a:lnTo>
                      <a:lnTo>
                        <a:pt x="612" y="837"/>
                      </a:lnTo>
                      <a:lnTo>
                        <a:pt x="583" y="808"/>
                      </a:lnTo>
                      <a:lnTo>
                        <a:pt x="568" y="789"/>
                      </a:lnTo>
                      <a:lnTo>
                        <a:pt x="556" y="760"/>
                      </a:lnTo>
                      <a:lnTo>
                        <a:pt x="549" y="738"/>
                      </a:lnTo>
                      <a:lnTo>
                        <a:pt x="513" y="708"/>
                      </a:lnTo>
                      <a:lnTo>
                        <a:pt x="489" y="682"/>
                      </a:lnTo>
                      <a:lnTo>
                        <a:pt x="415" y="684"/>
                      </a:lnTo>
                      <a:lnTo>
                        <a:pt x="390" y="730"/>
                      </a:lnTo>
                      <a:lnTo>
                        <a:pt x="372" y="759"/>
                      </a:lnTo>
                      <a:lnTo>
                        <a:pt x="361" y="798"/>
                      </a:lnTo>
                      <a:lnTo>
                        <a:pt x="339" y="838"/>
                      </a:lnTo>
                      <a:lnTo>
                        <a:pt x="316" y="874"/>
                      </a:lnTo>
                      <a:lnTo>
                        <a:pt x="294" y="907"/>
                      </a:lnTo>
                      <a:lnTo>
                        <a:pt x="285" y="915"/>
                      </a:lnTo>
                      <a:lnTo>
                        <a:pt x="268" y="909"/>
                      </a:lnTo>
                      <a:lnTo>
                        <a:pt x="268" y="894"/>
                      </a:lnTo>
                      <a:lnTo>
                        <a:pt x="276" y="867"/>
                      </a:lnTo>
                      <a:lnTo>
                        <a:pt x="291" y="837"/>
                      </a:lnTo>
                      <a:lnTo>
                        <a:pt x="294" y="790"/>
                      </a:lnTo>
                      <a:lnTo>
                        <a:pt x="298" y="766"/>
                      </a:lnTo>
                      <a:lnTo>
                        <a:pt x="313" y="744"/>
                      </a:lnTo>
                      <a:lnTo>
                        <a:pt x="319" y="699"/>
                      </a:lnTo>
                      <a:lnTo>
                        <a:pt x="324" y="664"/>
                      </a:lnTo>
                      <a:lnTo>
                        <a:pt x="336" y="637"/>
                      </a:lnTo>
                      <a:lnTo>
                        <a:pt x="309" y="609"/>
                      </a:lnTo>
                      <a:lnTo>
                        <a:pt x="283" y="583"/>
                      </a:lnTo>
                      <a:lnTo>
                        <a:pt x="271" y="577"/>
                      </a:lnTo>
                      <a:lnTo>
                        <a:pt x="231" y="601"/>
                      </a:lnTo>
                      <a:lnTo>
                        <a:pt x="201" y="619"/>
                      </a:lnTo>
                      <a:lnTo>
                        <a:pt x="162" y="633"/>
                      </a:lnTo>
                      <a:lnTo>
                        <a:pt x="118" y="640"/>
                      </a:lnTo>
                      <a:lnTo>
                        <a:pt x="88" y="655"/>
                      </a:lnTo>
                      <a:lnTo>
                        <a:pt x="63" y="666"/>
                      </a:lnTo>
                      <a:lnTo>
                        <a:pt x="27" y="666"/>
                      </a:lnTo>
                      <a:lnTo>
                        <a:pt x="16" y="655"/>
                      </a:lnTo>
                      <a:lnTo>
                        <a:pt x="30" y="642"/>
                      </a:lnTo>
                      <a:lnTo>
                        <a:pt x="67" y="628"/>
                      </a:lnTo>
                      <a:lnTo>
                        <a:pt x="94" y="606"/>
                      </a:lnTo>
                      <a:lnTo>
                        <a:pt x="120" y="588"/>
                      </a:lnTo>
                      <a:lnTo>
                        <a:pt x="136" y="576"/>
                      </a:lnTo>
                      <a:lnTo>
                        <a:pt x="162" y="567"/>
                      </a:lnTo>
                      <a:lnTo>
                        <a:pt x="204" y="531"/>
                      </a:lnTo>
                      <a:lnTo>
                        <a:pt x="231" y="510"/>
                      </a:lnTo>
                      <a:lnTo>
                        <a:pt x="247" y="504"/>
                      </a:lnTo>
                      <a:lnTo>
                        <a:pt x="250" y="429"/>
                      </a:lnTo>
                      <a:lnTo>
                        <a:pt x="204" y="396"/>
                      </a:lnTo>
                      <a:lnTo>
                        <a:pt x="190" y="390"/>
                      </a:lnTo>
                      <a:lnTo>
                        <a:pt x="129" y="385"/>
                      </a:lnTo>
                      <a:lnTo>
                        <a:pt x="105" y="369"/>
                      </a:lnTo>
                      <a:lnTo>
                        <a:pt x="81" y="355"/>
                      </a:lnTo>
                      <a:lnTo>
                        <a:pt x="63" y="345"/>
                      </a:lnTo>
                      <a:lnTo>
                        <a:pt x="34" y="339"/>
                      </a:lnTo>
                      <a:lnTo>
                        <a:pt x="3" y="307"/>
                      </a:lnTo>
                      <a:lnTo>
                        <a:pt x="0" y="291"/>
                      </a:lnTo>
                      <a:lnTo>
                        <a:pt x="9" y="285"/>
                      </a:lnTo>
                      <a:lnTo>
                        <a:pt x="39" y="286"/>
                      </a:lnTo>
                      <a:lnTo>
                        <a:pt x="67" y="301"/>
                      </a:lnTo>
                      <a:lnTo>
                        <a:pt x="85" y="304"/>
                      </a:lnTo>
                      <a:lnTo>
                        <a:pt x="115" y="306"/>
                      </a:lnTo>
                      <a:lnTo>
                        <a:pt x="148" y="318"/>
                      </a:lnTo>
                      <a:lnTo>
                        <a:pt x="165" y="324"/>
                      </a:lnTo>
                      <a:lnTo>
                        <a:pt x="226" y="327"/>
                      </a:lnTo>
                      <a:lnTo>
                        <a:pt x="258" y="334"/>
                      </a:lnTo>
                      <a:lnTo>
                        <a:pt x="279" y="334"/>
                      </a:lnTo>
                    </a:path>
                  </a:pathLst>
                </a:custGeom>
                <a:solidFill>
                  <a:schemeClr val="hlink">
                    <a:alpha val="50000"/>
                  </a:schemeClr>
                </a:solidFill>
                <a:ln w="9525" cap="rnd">
                  <a:noFill/>
                  <a:round/>
                  <a:headEnd/>
                  <a:tailEnd/>
                </a:ln>
                <a:effectLst/>
              </p:spPr>
              <p:txBody>
                <a:bodyPr/>
                <a:lstStyle/>
                <a:p>
                  <a:endParaRPr lang="en-GB"/>
                </a:p>
              </p:txBody>
            </p:sp>
          </p:grpSp>
        </p:grpSp>
      </p:grpSp>
      <p:sp>
        <p:nvSpPr>
          <p:cNvPr id="16400" name="Rectangle 16"/>
          <p:cNvSpPr>
            <a:spLocks noGrp="1" noChangeArrowheads="1"/>
          </p:cNvSpPr>
          <p:nvPr>
            <p:ph type="ctrTitle"/>
          </p:nvPr>
        </p:nvSpPr>
        <p:spPr>
          <a:xfrm>
            <a:off x="1652588" y="1806575"/>
            <a:ext cx="7391400" cy="1143000"/>
          </a:xfrm>
        </p:spPr>
        <p:txBody>
          <a:bodyPr/>
          <a:lstStyle>
            <a:lvl1pPr>
              <a:defRPr/>
            </a:lvl1pPr>
          </a:lstStyle>
          <a:p>
            <a:r>
              <a:rPr lang="en-GB"/>
              <a:t>Click to edit Master title style</a:t>
            </a:r>
          </a:p>
        </p:txBody>
      </p:sp>
      <p:sp>
        <p:nvSpPr>
          <p:cNvPr id="16401" name="Rectangle 17"/>
          <p:cNvSpPr>
            <a:spLocks noGrp="1" noChangeArrowheads="1"/>
          </p:cNvSpPr>
          <p:nvPr>
            <p:ph type="subTitle" idx="1"/>
          </p:nvPr>
        </p:nvSpPr>
        <p:spPr>
          <a:xfrm>
            <a:off x="2590800" y="3559175"/>
            <a:ext cx="6400800" cy="1752600"/>
          </a:xfrm>
        </p:spPr>
        <p:txBody>
          <a:bodyPr/>
          <a:lstStyle>
            <a:lvl1pPr marL="0" indent="0">
              <a:buFont typeface="Wingdings" pitchFamily="2" charset="2"/>
              <a:buNone/>
              <a:defRPr/>
            </a:lvl1pPr>
          </a:lstStyle>
          <a:p>
            <a:r>
              <a:rPr lang="en-GB"/>
              <a:t>Click to edit Master subtitle style</a:t>
            </a:r>
          </a:p>
        </p:txBody>
      </p:sp>
      <p:sp>
        <p:nvSpPr>
          <p:cNvPr id="16402" name="Rectangle 18"/>
          <p:cNvSpPr>
            <a:spLocks noGrp="1" noChangeArrowheads="1"/>
          </p:cNvSpPr>
          <p:nvPr>
            <p:ph type="dt" sz="half" idx="2"/>
          </p:nvPr>
        </p:nvSpPr>
        <p:spPr>
          <a:xfrm>
            <a:off x="1524000" y="6350000"/>
            <a:ext cx="1724025" cy="457200"/>
          </a:xfrm>
        </p:spPr>
        <p:txBody>
          <a:bodyPr anchor="b"/>
          <a:lstStyle>
            <a:lvl1pPr>
              <a:defRPr/>
            </a:lvl1pPr>
          </a:lstStyle>
          <a:p>
            <a:endParaRPr lang="en-GB"/>
          </a:p>
        </p:txBody>
      </p:sp>
      <p:sp>
        <p:nvSpPr>
          <p:cNvPr id="16403" name="Rectangle 19"/>
          <p:cNvSpPr>
            <a:spLocks noGrp="1" noChangeArrowheads="1"/>
          </p:cNvSpPr>
          <p:nvPr>
            <p:ph type="ftr" sz="quarter" idx="3"/>
          </p:nvPr>
        </p:nvSpPr>
        <p:spPr>
          <a:xfrm>
            <a:off x="3643313" y="6350000"/>
            <a:ext cx="3449637" cy="457200"/>
          </a:xfrm>
        </p:spPr>
        <p:txBody>
          <a:bodyPr anchor="b"/>
          <a:lstStyle>
            <a:lvl1pPr>
              <a:defRPr/>
            </a:lvl1pPr>
          </a:lstStyle>
          <a:p>
            <a:endParaRPr lang="en-GB"/>
          </a:p>
        </p:txBody>
      </p:sp>
      <p:sp>
        <p:nvSpPr>
          <p:cNvPr id="16404" name="Rectangle 20"/>
          <p:cNvSpPr>
            <a:spLocks noGrp="1" noChangeArrowheads="1"/>
          </p:cNvSpPr>
          <p:nvPr>
            <p:ph type="sldNum" sz="quarter" idx="4"/>
          </p:nvPr>
        </p:nvSpPr>
        <p:spPr>
          <a:xfrm>
            <a:off x="7391400" y="6350000"/>
            <a:ext cx="1724025" cy="457200"/>
          </a:xfrm>
        </p:spPr>
        <p:txBody>
          <a:bodyPr anchor="b"/>
          <a:lstStyle>
            <a:lvl1pPr>
              <a:defRPr/>
            </a:lvl1pPr>
          </a:lstStyle>
          <a:p>
            <a:fld id="{95B557C1-02CD-4E19-81C6-1F8A9FEE917B}" type="slidenum">
              <a:rPr lang="en-GB"/>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CF469800-2BCE-4CC0-8553-3D00C77B2198}" type="slidenum">
              <a:rPr lang="en-GB"/>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99313" y="304800"/>
            <a:ext cx="1906587" cy="57912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1479550" y="304800"/>
            <a:ext cx="5567363"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D1FF9F96-1D84-481B-AAFC-BF67CD0E081E}"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77E5A944-C469-4073-BFB1-F08C7E7B3539}" type="slidenum">
              <a:rPr lang="en-GB"/>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3722D9AC-04E5-47E8-8C50-9BDC19FB561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1479550" y="1981200"/>
            <a:ext cx="37369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368925" y="1981200"/>
            <a:ext cx="37369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endParaRPr lang="en-GB"/>
          </a:p>
        </p:txBody>
      </p:sp>
      <p:sp>
        <p:nvSpPr>
          <p:cNvPr id="7" name="Slide Number Placeholder 6"/>
          <p:cNvSpPr>
            <a:spLocks noGrp="1"/>
          </p:cNvSpPr>
          <p:nvPr>
            <p:ph type="sldNum" sz="quarter" idx="12"/>
          </p:nvPr>
        </p:nvSpPr>
        <p:spPr/>
        <p:txBody>
          <a:bodyPr/>
          <a:lstStyle>
            <a:lvl1pPr>
              <a:defRPr/>
            </a:lvl1pPr>
          </a:lstStyle>
          <a:p>
            <a:fld id="{C92474E4-C6F3-4AB6-B19D-C0EEA0B73F1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endParaRPr lang="en-GB"/>
          </a:p>
        </p:txBody>
      </p:sp>
      <p:sp>
        <p:nvSpPr>
          <p:cNvPr id="8" name="Footer Placeholder 7"/>
          <p:cNvSpPr>
            <a:spLocks noGrp="1"/>
          </p:cNvSpPr>
          <p:nvPr>
            <p:ph type="ftr" sz="quarter" idx="11"/>
          </p:nvPr>
        </p:nvSpPr>
        <p:spPr/>
        <p:txBody>
          <a:bodyPr/>
          <a:lstStyle>
            <a:lvl1pPr>
              <a:defRPr/>
            </a:lvl1pPr>
          </a:lstStyle>
          <a:p>
            <a:endParaRPr lang="en-GB"/>
          </a:p>
        </p:txBody>
      </p:sp>
      <p:sp>
        <p:nvSpPr>
          <p:cNvPr id="9" name="Slide Number Placeholder 8"/>
          <p:cNvSpPr>
            <a:spLocks noGrp="1"/>
          </p:cNvSpPr>
          <p:nvPr>
            <p:ph type="sldNum" sz="quarter" idx="12"/>
          </p:nvPr>
        </p:nvSpPr>
        <p:spPr/>
        <p:txBody>
          <a:bodyPr/>
          <a:lstStyle>
            <a:lvl1pPr>
              <a:defRPr/>
            </a:lvl1pPr>
          </a:lstStyle>
          <a:p>
            <a:fld id="{923A09E3-AF58-4F1E-969A-53E2B78FB325}"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GB"/>
          </a:p>
        </p:txBody>
      </p:sp>
      <p:sp>
        <p:nvSpPr>
          <p:cNvPr id="4" name="Footer Placeholder 3"/>
          <p:cNvSpPr>
            <a:spLocks noGrp="1"/>
          </p:cNvSpPr>
          <p:nvPr>
            <p:ph type="ftr" sz="quarter" idx="11"/>
          </p:nvPr>
        </p:nvSpPr>
        <p:spPr/>
        <p:txBody>
          <a:bodyPr/>
          <a:lstStyle>
            <a:lvl1pPr>
              <a:defRPr/>
            </a:lvl1pPr>
          </a:lstStyle>
          <a:p>
            <a:endParaRPr lang="en-GB"/>
          </a:p>
        </p:txBody>
      </p:sp>
      <p:sp>
        <p:nvSpPr>
          <p:cNvPr id="5" name="Slide Number Placeholder 4"/>
          <p:cNvSpPr>
            <a:spLocks noGrp="1"/>
          </p:cNvSpPr>
          <p:nvPr>
            <p:ph type="sldNum" sz="quarter" idx="12"/>
          </p:nvPr>
        </p:nvSpPr>
        <p:spPr/>
        <p:txBody>
          <a:bodyPr/>
          <a:lstStyle>
            <a:lvl1pPr>
              <a:defRPr/>
            </a:lvl1pPr>
          </a:lstStyle>
          <a:p>
            <a:fld id="{0C830DBC-8051-4628-92A3-D6A59EF50933}"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p>
        </p:txBody>
      </p:sp>
      <p:sp>
        <p:nvSpPr>
          <p:cNvPr id="3" name="Footer Placeholder 2"/>
          <p:cNvSpPr>
            <a:spLocks noGrp="1"/>
          </p:cNvSpPr>
          <p:nvPr>
            <p:ph type="ftr" sz="quarter" idx="11"/>
          </p:nvPr>
        </p:nvSpPr>
        <p:spPr/>
        <p:txBody>
          <a:bodyPr/>
          <a:lstStyle>
            <a:lvl1pPr>
              <a:defRPr/>
            </a:lvl1pPr>
          </a:lstStyle>
          <a:p>
            <a:endParaRPr lang="en-GB"/>
          </a:p>
        </p:txBody>
      </p:sp>
      <p:sp>
        <p:nvSpPr>
          <p:cNvPr id="4" name="Slide Number Placeholder 3"/>
          <p:cNvSpPr>
            <a:spLocks noGrp="1"/>
          </p:cNvSpPr>
          <p:nvPr>
            <p:ph type="sldNum" sz="quarter" idx="12"/>
          </p:nvPr>
        </p:nvSpPr>
        <p:spPr/>
        <p:txBody>
          <a:bodyPr/>
          <a:lstStyle>
            <a:lvl1pPr>
              <a:defRPr/>
            </a:lvl1pPr>
          </a:lstStyle>
          <a:p>
            <a:fld id="{25760971-1329-42A9-BDE6-CEFFF7EAA112}"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endParaRPr lang="en-GB"/>
          </a:p>
        </p:txBody>
      </p:sp>
      <p:sp>
        <p:nvSpPr>
          <p:cNvPr id="7" name="Slide Number Placeholder 6"/>
          <p:cNvSpPr>
            <a:spLocks noGrp="1"/>
          </p:cNvSpPr>
          <p:nvPr>
            <p:ph type="sldNum" sz="quarter" idx="12"/>
          </p:nvPr>
        </p:nvSpPr>
        <p:spPr/>
        <p:txBody>
          <a:bodyPr/>
          <a:lstStyle>
            <a:lvl1pPr>
              <a:defRPr/>
            </a:lvl1pPr>
          </a:lstStyle>
          <a:p>
            <a:fld id="{FA70507F-D1F7-42BF-96D1-CE5C2D053399}"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endParaRPr lang="en-GB"/>
          </a:p>
        </p:txBody>
      </p:sp>
      <p:sp>
        <p:nvSpPr>
          <p:cNvPr id="7" name="Slide Number Placeholder 6"/>
          <p:cNvSpPr>
            <a:spLocks noGrp="1"/>
          </p:cNvSpPr>
          <p:nvPr>
            <p:ph type="sldNum" sz="quarter" idx="12"/>
          </p:nvPr>
        </p:nvSpPr>
        <p:spPr/>
        <p:txBody>
          <a:bodyPr/>
          <a:lstStyle>
            <a:lvl1pPr>
              <a:defRPr/>
            </a:lvl1pPr>
          </a:lstStyle>
          <a:p>
            <a:fld id="{E5128E09-6B41-4738-88D4-A6BF0CB781E4}"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accent2"/>
            </a:gs>
          </a:gsLst>
          <a:path path="rect">
            <a:fillToRect r="100000" b="100000"/>
          </a:path>
        </a:gradFill>
        <a:effectLst/>
      </p:bgPr>
    </p:bg>
    <p:spTree>
      <p:nvGrpSpPr>
        <p:cNvPr id="1" name=""/>
        <p:cNvGrpSpPr/>
        <p:nvPr/>
      </p:nvGrpSpPr>
      <p:grpSpPr>
        <a:xfrm>
          <a:off x="0" y="0"/>
          <a:ext cx="0" cy="0"/>
          <a:chOff x="0" y="0"/>
          <a:chExt cx="0" cy="0"/>
        </a:xfrm>
      </p:grpSpPr>
      <p:grpSp>
        <p:nvGrpSpPr>
          <p:cNvPr id="3074" name="Group 1026"/>
          <p:cNvGrpSpPr>
            <a:grpSpLocks/>
          </p:cNvGrpSpPr>
          <p:nvPr/>
        </p:nvGrpSpPr>
        <p:grpSpPr bwMode="auto">
          <a:xfrm>
            <a:off x="0" y="0"/>
            <a:ext cx="9142413" cy="6856413"/>
            <a:chOff x="0" y="0"/>
            <a:chExt cx="5759" cy="4319"/>
          </a:xfrm>
        </p:grpSpPr>
        <p:grpSp>
          <p:nvGrpSpPr>
            <p:cNvPr id="3072" name="Group 1024"/>
            <p:cNvGrpSpPr>
              <a:grpSpLocks/>
            </p:cNvGrpSpPr>
            <p:nvPr/>
          </p:nvGrpSpPr>
          <p:grpSpPr bwMode="auto">
            <a:xfrm>
              <a:off x="0" y="0"/>
              <a:ext cx="926" cy="4319"/>
              <a:chOff x="0" y="0"/>
              <a:chExt cx="926" cy="4319"/>
            </a:xfrm>
          </p:grpSpPr>
          <p:sp>
            <p:nvSpPr>
              <p:cNvPr id="1026" name="Rectangle 2"/>
              <p:cNvSpPr>
                <a:spLocks noChangeArrowheads="1"/>
              </p:cNvSpPr>
              <p:nvPr/>
            </p:nvSpPr>
            <p:spPr bwMode="ltGray">
              <a:xfrm>
                <a:off x="0" y="0"/>
                <a:ext cx="923" cy="4319"/>
              </a:xfrm>
              <a:prstGeom prst="rect">
                <a:avLst/>
              </a:prstGeom>
              <a:solidFill>
                <a:schemeClr val="bg1"/>
              </a:solidFill>
              <a:ln w="9525">
                <a:noFill/>
                <a:miter lim="800000"/>
                <a:headEnd/>
                <a:tailEnd/>
              </a:ln>
              <a:effectLst/>
            </p:spPr>
            <p:txBody>
              <a:bodyPr/>
              <a:lstStyle/>
              <a:p>
                <a:endParaRPr lang="en-GB"/>
              </a:p>
            </p:txBody>
          </p:sp>
          <p:pic>
            <p:nvPicPr>
              <p:cNvPr id="1027" name="Picture 3"/>
              <p:cNvPicPr>
                <a:picLocks noChangeArrowheads="1"/>
              </p:cNvPicPr>
              <p:nvPr/>
            </p:nvPicPr>
            <p:blipFill>
              <a:blip r:embed="rId13"/>
              <a:srcRect/>
              <a:stretch>
                <a:fillRect/>
              </a:stretch>
            </p:blipFill>
            <p:spPr bwMode="ltGray">
              <a:xfrm>
                <a:off x="6" y="31"/>
                <a:ext cx="920" cy="944"/>
              </a:xfrm>
              <a:prstGeom prst="rect">
                <a:avLst/>
              </a:prstGeom>
              <a:noFill/>
              <a:ln w="9525">
                <a:noFill/>
                <a:miter lim="800000"/>
                <a:headEnd/>
                <a:tailEnd/>
              </a:ln>
              <a:effectLst/>
            </p:spPr>
          </p:pic>
          <p:sp>
            <p:nvSpPr>
              <p:cNvPr id="1028" name="Freeform 4"/>
              <p:cNvSpPr>
                <a:spLocks/>
              </p:cNvSpPr>
              <p:nvPr/>
            </p:nvSpPr>
            <p:spPr bwMode="ltGray">
              <a:xfrm>
                <a:off x="6" y="1023"/>
                <a:ext cx="890" cy="916"/>
              </a:xfrm>
              <a:custGeom>
                <a:avLst/>
                <a:gdLst/>
                <a:ahLst/>
                <a:cxnLst>
                  <a:cxn ang="0">
                    <a:pos x="307" y="292"/>
                  </a:cxn>
                  <a:cxn ang="0">
                    <a:pos x="307" y="234"/>
                  </a:cxn>
                  <a:cxn ang="0">
                    <a:pos x="261" y="159"/>
                  </a:cxn>
                  <a:cxn ang="0">
                    <a:pos x="247" y="91"/>
                  </a:cxn>
                  <a:cxn ang="0">
                    <a:pos x="225" y="24"/>
                  </a:cxn>
                  <a:cxn ang="0">
                    <a:pos x="259" y="21"/>
                  </a:cxn>
                  <a:cxn ang="0">
                    <a:pos x="298" y="82"/>
                  </a:cxn>
                  <a:cxn ang="0">
                    <a:pos x="322" y="118"/>
                  </a:cxn>
                  <a:cxn ang="0">
                    <a:pos x="358" y="180"/>
                  </a:cxn>
                  <a:cxn ang="0">
                    <a:pos x="406" y="240"/>
                  </a:cxn>
                  <a:cxn ang="0">
                    <a:pos x="505" y="184"/>
                  </a:cxn>
                  <a:cxn ang="0">
                    <a:pos x="514" y="118"/>
                  </a:cxn>
                  <a:cxn ang="0">
                    <a:pos x="552" y="69"/>
                  </a:cxn>
                  <a:cxn ang="0">
                    <a:pos x="589" y="13"/>
                  </a:cxn>
                  <a:cxn ang="0">
                    <a:pos x="615" y="16"/>
                  </a:cxn>
                  <a:cxn ang="0">
                    <a:pos x="600" y="49"/>
                  </a:cxn>
                  <a:cxn ang="0">
                    <a:pos x="592" y="124"/>
                  </a:cxn>
                  <a:cxn ang="0">
                    <a:pos x="574" y="186"/>
                  </a:cxn>
                  <a:cxn ang="0">
                    <a:pos x="568" y="282"/>
                  </a:cxn>
                  <a:cxn ang="0">
                    <a:pos x="645" y="325"/>
                  </a:cxn>
                  <a:cxn ang="0">
                    <a:pos x="720" y="277"/>
                  </a:cxn>
                  <a:cxn ang="0">
                    <a:pos x="816" y="253"/>
                  </a:cxn>
                  <a:cxn ang="0">
                    <a:pos x="861" y="279"/>
                  </a:cxn>
                  <a:cxn ang="0">
                    <a:pos x="796" y="324"/>
                  </a:cxn>
                  <a:cxn ang="0">
                    <a:pos x="735" y="352"/>
                  </a:cxn>
                  <a:cxn ang="0">
                    <a:pos x="669" y="409"/>
                  </a:cxn>
                  <a:cxn ang="0">
                    <a:pos x="673" y="510"/>
                  </a:cxn>
                  <a:cxn ang="0">
                    <a:pos x="751" y="535"/>
                  </a:cxn>
                  <a:cxn ang="0">
                    <a:pos x="819" y="577"/>
                  </a:cxn>
                  <a:cxn ang="0">
                    <a:pos x="874" y="606"/>
                  </a:cxn>
                  <a:cxn ang="0">
                    <a:pos x="867" y="637"/>
                  </a:cxn>
                  <a:cxn ang="0">
                    <a:pos x="807" y="618"/>
                  </a:cxn>
                  <a:cxn ang="0">
                    <a:pos x="736" y="592"/>
                  </a:cxn>
                  <a:cxn ang="0">
                    <a:pos x="615" y="588"/>
                  </a:cxn>
                  <a:cxn ang="0">
                    <a:pos x="576" y="628"/>
                  </a:cxn>
                  <a:cxn ang="0">
                    <a:pos x="618" y="723"/>
                  </a:cxn>
                  <a:cxn ang="0">
                    <a:pos x="640" y="807"/>
                  </a:cxn>
                  <a:cxn ang="0">
                    <a:pos x="664" y="889"/>
                  </a:cxn>
                  <a:cxn ang="0">
                    <a:pos x="624" y="870"/>
                  </a:cxn>
                  <a:cxn ang="0">
                    <a:pos x="568" y="789"/>
                  </a:cxn>
                  <a:cxn ang="0">
                    <a:pos x="513" y="708"/>
                  </a:cxn>
                  <a:cxn ang="0">
                    <a:pos x="390" y="730"/>
                  </a:cxn>
                  <a:cxn ang="0">
                    <a:pos x="339" y="838"/>
                  </a:cxn>
                  <a:cxn ang="0">
                    <a:pos x="285" y="915"/>
                  </a:cxn>
                  <a:cxn ang="0">
                    <a:pos x="276" y="867"/>
                  </a:cxn>
                  <a:cxn ang="0">
                    <a:pos x="298" y="766"/>
                  </a:cxn>
                  <a:cxn ang="0">
                    <a:pos x="324" y="664"/>
                  </a:cxn>
                  <a:cxn ang="0">
                    <a:pos x="283" y="583"/>
                  </a:cxn>
                  <a:cxn ang="0">
                    <a:pos x="201" y="619"/>
                  </a:cxn>
                  <a:cxn ang="0">
                    <a:pos x="88" y="655"/>
                  </a:cxn>
                  <a:cxn ang="0">
                    <a:pos x="16" y="655"/>
                  </a:cxn>
                  <a:cxn ang="0">
                    <a:pos x="94" y="606"/>
                  </a:cxn>
                  <a:cxn ang="0">
                    <a:pos x="162" y="567"/>
                  </a:cxn>
                  <a:cxn ang="0">
                    <a:pos x="247" y="504"/>
                  </a:cxn>
                  <a:cxn ang="0">
                    <a:pos x="190" y="390"/>
                  </a:cxn>
                  <a:cxn ang="0">
                    <a:pos x="81" y="355"/>
                  </a:cxn>
                  <a:cxn ang="0">
                    <a:pos x="3" y="307"/>
                  </a:cxn>
                  <a:cxn ang="0">
                    <a:pos x="39" y="286"/>
                  </a:cxn>
                  <a:cxn ang="0">
                    <a:pos x="115" y="306"/>
                  </a:cxn>
                  <a:cxn ang="0">
                    <a:pos x="226" y="327"/>
                  </a:cxn>
                </a:cxnLst>
                <a:rect l="0" t="0" r="r" b="b"/>
                <a:pathLst>
                  <a:path w="890" h="916">
                    <a:moveTo>
                      <a:pt x="279" y="334"/>
                    </a:moveTo>
                    <a:lnTo>
                      <a:pt x="292" y="312"/>
                    </a:lnTo>
                    <a:lnTo>
                      <a:pt x="307" y="292"/>
                    </a:lnTo>
                    <a:lnTo>
                      <a:pt x="324" y="276"/>
                    </a:lnTo>
                    <a:lnTo>
                      <a:pt x="313" y="255"/>
                    </a:lnTo>
                    <a:lnTo>
                      <a:pt x="307" y="234"/>
                    </a:lnTo>
                    <a:lnTo>
                      <a:pt x="288" y="202"/>
                    </a:lnTo>
                    <a:lnTo>
                      <a:pt x="274" y="181"/>
                    </a:lnTo>
                    <a:lnTo>
                      <a:pt x="261" y="159"/>
                    </a:lnTo>
                    <a:lnTo>
                      <a:pt x="256" y="139"/>
                    </a:lnTo>
                    <a:lnTo>
                      <a:pt x="256" y="118"/>
                    </a:lnTo>
                    <a:lnTo>
                      <a:pt x="247" y="91"/>
                    </a:lnTo>
                    <a:lnTo>
                      <a:pt x="237" y="70"/>
                    </a:lnTo>
                    <a:lnTo>
                      <a:pt x="226" y="46"/>
                    </a:lnTo>
                    <a:lnTo>
                      <a:pt x="225" y="24"/>
                    </a:lnTo>
                    <a:lnTo>
                      <a:pt x="232" y="10"/>
                    </a:lnTo>
                    <a:lnTo>
                      <a:pt x="247" y="9"/>
                    </a:lnTo>
                    <a:lnTo>
                      <a:pt x="259" y="21"/>
                    </a:lnTo>
                    <a:lnTo>
                      <a:pt x="270" y="46"/>
                    </a:lnTo>
                    <a:lnTo>
                      <a:pt x="280" y="61"/>
                    </a:lnTo>
                    <a:lnTo>
                      <a:pt x="298" y="82"/>
                    </a:lnTo>
                    <a:lnTo>
                      <a:pt x="309" y="88"/>
                    </a:lnTo>
                    <a:lnTo>
                      <a:pt x="315" y="99"/>
                    </a:lnTo>
                    <a:lnTo>
                      <a:pt x="322" y="118"/>
                    </a:lnTo>
                    <a:lnTo>
                      <a:pt x="330" y="141"/>
                    </a:lnTo>
                    <a:lnTo>
                      <a:pt x="339" y="160"/>
                    </a:lnTo>
                    <a:lnTo>
                      <a:pt x="358" y="180"/>
                    </a:lnTo>
                    <a:lnTo>
                      <a:pt x="379" y="205"/>
                    </a:lnTo>
                    <a:lnTo>
                      <a:pt x="399" y="225"/>
                    </a:lnTo>
                    <a:lnTo>
                      <a:pt x="406" y="240"/>
                    </a:lnTo>
                    <a:lnTo>
                      <a:pt x="474" y="241"/>
                    </a:lnTo>
                    <a:lnTo>
                      <a:pt x="495" y="208"/>
                    </a:lnTo>
                    <a:lnTo>
                      <a:pt x="505" y="184"/>
                    </a:lnTo>
                    <a:lnTo>
                      <a:pt x="507" y="160"/>
                    </a:lnTo>
                    <a:lnTo>
                      <a:pt x="510" y="141"/>
                    </a:lnTo>
                    <a:lnTo>
                      <a:pt x="514" y="118"/>
                    </a:lnTo>
                    <a:lnTo>
                      <a:pt x="529" y="94"/>
                    </a:lnTo>
                    <a:lnTo>
                      <a:pt x="540" y="85"/>
                    </a:lnTo>
                    <a:lnTo>
                      <a:pt x="552" y="69"/>
                    </a:lnTo>
                    <a:lnTo>
                      <a:pt x="561" y="45"/>
                    </a:lnTo>
                    <a:lnTo>
                      <a:pt x="571" y="27"/>
                    </a:lnTo>
                    <a:lnTo>
                      <a:pt x="589" y="13"/>
                    </a:lnTo>
                    <a:lnTo>
                      <a:pt x="604" y="0"/>
                    </a:lnTo>
                    <a:lnTo>
                      <a:pt x="613" y="6"/>
                    </a:lnTo>
                    <a:lnTo>
                      <a:pt x="615" y="16"/>
                    </a:lnTo>
                    <a:lnTo>
                      <a:pt x="606" y="27"/>
                    </a:lnTo>
                    <a:lnTo>
                      <a:pt x="603" y="34"/>
                    </a:lnTo>
                    <a:lnTo>
                      <a:pt x="600" y="49"/>
                    </a:lnTo>
                    <a:lnTo>
                      <a:pt x="600" y="79"/>
                    </a:lnTo>
                    <a:lnTo>
                      <a:pt x="600" y="103"/>
                    </a:lnTo>
                    <a:lnTo>
                      <a:pt x="592" y="124"/>
                    </a:lnTo>
                    <a:lnTo>
                      <a:pt x="583" y="145"/>
                    </a:lnTo>
                    <a:lnTo>
                      <a:pt x="576" y="162"/>
                    </a:lnTo>
                    <a:lnTo>
                      <a:pt x="574" y="186"/>
                    </a:lnTo>
                    <a:lnTo>
                      <a:pt x="574" y="216"/>
                    </a:lnTo>
                    <a:lnTo>
                      <a:pt x="568" y="244"/>
                    </a:lnTo>
                    <a:lnTo>
                      <a:pt x="568" y="282"/>
                    </a:lnTo>
                    <a:lnTo>
                      <a:pt x="588" y="300"/>
                    </a:lnTo>
                    <a:lnTo>
                      <a:pt x="607" y="325"/>
                    </a:lnTo>
                    <a:lnTo>
                      <a:pt x="645" y="325"/>
                    </a:lnTo>
                    <a:lnTo>
                      <a:pt x="678" y="312"/>
                    </a:lnTo>
                    <a:lnTo>
                      <a:pt x="697" y="292"/>
                    </a:lnTo>
                    <a:lnTo>
                      <a:pt x="720" y="277"/>
                    </a:lnTo>
                    <a:lnTo>
                      <a:pt x="777" y="274"/>
                    </a:lnTo>
                    <a:lnTo>
                      <a:pt x="801" y="265"/>
                    </a:lnTo>
                    <a:lnTo>
                      <a:pt x="816" y="253"/>
                    </a:lnTo>
                    <a:lnTo>
                      <a:pt x="859" y="252"/>
                    </a:lnTo>
                    <a:lnTo>
                      <a:pt x="865" y="265"/>
                    </a:lnTo>
                    <a:lnTo>
                      <a:pt x="861" y="279"/>
                    </a:lnTo>
                    <a:lnTo>
                      <a:pt x="843" y="288"/>
                    </a:lnTo>
                    <a:lnTo>
                      <a:pt x="819" y="300"/>
                    </a:lnTo>
                    <a:lnTo>
                      <a:pt x="796" y="324"/>
                    </a:lnTo>
                    <a:lnTo>
                      <a:pt x="786" y="334"/>
                    </a:lnTo>
                    <a:lnTo>
                      <a:pt x="765" y="343"/>
                    </a:lnTo>
                    <a:lnTo>
                      <a:pt x="735" y="352"/>
                    </a:lnTo>
                    <a:lnTo>
                      <a:pt x="714" y="367"/>
                    </a:lnTo>
                    <a:lnTo>
                      <a:pt x="687" y="390"/>
                    </a:lnTo>
                    <a:lnTo>
                      <a:pt x="669" y="409"/>
                    </a:lnTo>
                    <a:lnTo>
                      <a:pt x="649" y="420"/>
                    </a:lnTo>
                    <a:lnTo>
                      <a:pt x="648" y="481"/>
                    </a:lnTo>
                    <a:lnTo>
                      <a:pt x="673" y="510"/>
                    </a:lnTo>
                    <a:lnTo>
                      <a:pt x="703" y="526"/>
                    </a:lnTo>
                    <a:lnTo>
                      <a:pt x="730" y="531"/>
                    </a:lnTo>
                    <a:lnTo>
                      <a:pt x="751" y="535"/>
                    </a:lnTo>
                    <a:lnTo>
                      <a:pt x="777" y="549"/>
                    </a:lnTo>
                    <a:lnTo>
                      <a:pt x="795" y="567"/>
                    </a:lnTo>
                    <a:lnTo>
                      <a:pt x="819" y="577"/>
                    </a:lnTo>
                    <a:lnTo>
                      <a:pt x="846" y="583"/>
                    </a:lnTo>
                    <a:lnTo>
                      <a:pt x="861" y="592"/>
                    </a:lnTo>
                    <a:lnTo>
                      <a:pt x="874" y="606"/>
                    </a:lnTo>
                    <a:lnTo>
                      <a:pt x="889" y="621"/>
                    </a:lnTo>
                    <a:lnTo>
                      <a:pt x="888" y="634"/>
                    </a:lnTo>
                    <a:lnTo>
                      <a:pt x="867" y="637"/>
                    </a:lnTo>
                    <a:lnTo>
                      <a:pt x="853" y="631"/>
                    </a:lnTo>
                    <a:lnTo>
                      <a:pt x="832" y="618"/>
                    </a:lnTo>
                    <a:lnTo>
                      <a:pt x="807" y="618"/>
                    </a:lnTo>
                    <a:lnTo>
                      <a:pt x="780" y="618"/>
                    </a:lnTo>
                    <a:lnTo>
                      <a:pt x="759" y="615"/>
                    </a:lnTo>
                    <a:lnTo>
                      <a:pt x="736" y="592"/>
                    </a:lnTo>
                    <a:lnTo>
                      <a:pt x="718" y="588"/>
                    </a:lnTo>
                    <a:lnTo>
                      <a:pt x="684" y="588"/>
                    </a:lnTo>
                    <a:lnTo>
                      <a:pt x="615" y="588"/>
                    </a:lnTo>
                    <a:lnTo>
                      <a:pt x="604" y="606"/>
                    </a:lnTo>
                    <a:lnTo>
                      <a:pt x="589" y="621"/>
                    </a:lnTo>
                    <a:lnTo>
                      <a:pt x="576" y="628"/>
                    </a:lnTo>
                    <a:lnTo>
                      <a:pt x="580" y="666"/>
                    </a:lnTo>
                    <a:lnTo>
                      <a:pt x="600" y="702"/>
                    </a:lnTo>
                    <a:lnTo>
                      <a:pt x="618" y="723"/>
                    </a:lnTo>
                    <a:lnTo>
                      <a:pt x="630" y="753"/>
                    </a:lnTo>
                    <a:lnTo>
                      <a:pt x="631" y="787"/>
                    </a:lnTo>
                    <a:lnTo>
                      <a:pt x="640" y="807"/>
                    </a:lnTo>
                    <a:lnTo>
                      <a:pt x="654" y="838"/>
                    </a:lnTo>
                    <a:lnTo>
                      <a:pt x="664" y="862"/>
                    </a:lnTo>
                    <a:lnTo>
                      <a:pt x="664" y="889"/>
                    </a:lnTo>
                    <a:lnTo>
                      <a:pt x="654" y="898"/>
                    </a:lnTo>
                    <a:lnTo>
                      <a:pt x="642" y="898"/>
                    </a:lnTo>
                    <a:lnTo>
                      <a:pt x="624" y="870"/>
                    </a:lnTo>
                    <a:lnTo>
                      <a:pt x="612" y="837"/>
                    </a:lnTo>
                    <a:lnTo>
                      <a:pt x="583" y="808"/>
                    </a:lnTo>
                    <a:lnTo>
                      <a:pt x="568" y="789"/>
                    </a:lnTo>
                    <a:lnTo>
                      <a:pt x="556" y="760"/>
                    </a:lnTo>
                    <a:lnTo>
                      <a:pt x="549" y="738"/>
                    </a:lnTo>
                    <a:lnTo>
                      <a:pt x="513" y="708"/>
                    </a:lnTo>
                    <a:lnTo>
                      <a:pt x="489" y="682"/>
                    </a:lnTo>
                    <a:lnTo>
                      <a:pt x="415" y="684"/>
                    </a:lnTo>
                    <a:lnTo>
                      <a:pt x="390" y="730"/>
                    </a:lnTo>
                    <a:lnTo>
                      <a:pt x="372" y="759"/>
                    </a:lnTo>
                    <a:lnTo>
                      <a:pt x="361" y="798"/>
                    </a:lnTo>
                    <a:lnTo>
                      <a:pt x="339" y="838"/>
                    </a:lnTo>
                    <a:lnTo>
                      <a:pt x="316" y="874"/>
                    </a:lnTo>
                    <a:lnTo>
                      <a:pt x="294" y="907"/>
                    </a:lnTo>
                    <a:lnTo>
                      <a:pt x="285" y="915"/>
                    </a:lnTo>
                    <a:lnTo>
                      <a:pt x="268" y="909"/>
                    </a:lnTo>
                    <a:lnTo>
                      <a:pt x="268" y="894"/>
                    </a:lnTo>
                    <a:lnTo>
                      <a:pt x="276" y="867"/>
                    </a:lnTo>
                    <a:lnTo>
                      <a:pt x="291" y="837"/>
                    </a:lnTo>
                    <a:lnTo>
                      <a:pt x="294" y="790"/>
                    </a:lnTo>
                    <a:lnTo>
                      <a:pt x="298" y="766"/>
                    </a:lnTo>
                    <a:lnTo>
                      <a:pt x="313" y="744"/>
                    </a:lnTo>
                    <a:lnTo>
                      <a:pt x="319" y="699"/>
                    </a:lnTo>
                    <a:lnTo>
                      <a:pt x="324" y="664"/>
                    </a:lnTo>
                    <a:lnTo>
                      <a:pt x="336" y="637"/>
                    </a:lnTo>
                    <a:lnTo>
                      <a:pt x="309" y="609"/>
                    </a:lnTo>
                    <a:lnTo>
                      <a:pt x="283" y="583"/>
                    </a:lnTo>
                    <a:lnTo>
                      <a:pt x="271" y="577"/>
                    </a:lnTo>
                    <a:lnTo>
                      <a:pt x="231" y="601"/>
                    </a:lnTo>
                    <a:lnTo>
                      <a:pt x="201" y="619"/>
                    </a:lnTo>
                    <a:lnTo>
                      <a:pt x="162" y="633"/>
                    </a:lnTo>
                    <a:lnTo>
                      <a:pt x="118" y="640"/>
                    </a:lnTo>
                    <a:lnTo>
                      <a:pt x="88" y="655"/>
                    </a:lnTo>
                    <a:lnTo>
                      <a:pt x="63" y="666"/>
                    </a:lnTo>
                    <a:lnTo>
                      <a:pt x="27" y="666"/>
                    </a:lnTo>
                    <a:lnTo>
                      <a:pt x="16" y="655"/>
                    </a:lnTo>
                    <a:lnTo>
                      <a:pt x="30" y="642"/>
                    </a:lnTo>
                    <a:lnTo>
                      <a:pt x="67" y="628"/>
                    </a:lnTo>
                    <a:lnTo>
                      <a:pt x="94" y="606"/>
                    </a:lnTo>
                    <a:lnTo>
                      <a:pt x="120" y="588"/>
                    </a:lnTo>
                    <a:lnTo>
                      <a:pt x="136" y="576"/>
                    </a:lnTo>
                    <a:lnTo>
                      <a:pt x="162" y="567"/>
                    </a:lnTo>
                    <a:lnTo>
                      <a:pt x="204" y="531"/>
                    </a:lnTo>
                    <a:lnTo>
                      <a:pt x="231" y="510"/>
                    </a:lnTo>
                    <a:lnTo>
                      <a:pt x="247" y="504"/>
                    </a:lnTo>
                    <a:lnTo>
                      <a:pt x="250" y="429"/>
                    </a:lnTo>
                    <a:lnTo>
                      <a:pt x="204" y="396"/>
                    </a:lnTo>
                    <a:lnTo>
                      <a:pt x="190" y="390"/>
                    </a:lnTo>
                    <a:lnTo>
                      <a:pt x="129" y="385"/>
                    </a:lnTo>
                    <a:lnTo>
                      <a:pt x="105" y="369"/>
                    </a:lnTo>
                    <a:lnTo>
                      <a:pt x="81" y="355"/>
                    </a:lnTo>
                    <a:lnTo>
                      <a:pt x="63" y="345"/>
                    </a:lnTo>
                    <a:lnTo>
                      <a:pt x="34" y="339"/>
                    </a:lnTo>
                    <a:lnTo>
                      <a:pt x="3" y="307"/>
                    </a:lnTo>
                    <a:lnTo>
                      <a:pt x="0" y="291"/>
                    </a:lnTo>
                    <a:lnTo>
                      <a:pt x="9" y="285"/>
                    </a:lnTo>
                    <a:lnTo>
                      <a:pt x="39" y="286"/>
                    </a:lnTo>
                    <a:lnTo>
                      <a:pt x="67" y="301"/>
                    </a:lnTo>
                    <a:lnTo>
                      <a:pt x="85" y="304"/>
                    </a:lnTo>
                    <a:lnTo>
                      <a:pt x="115" y="306"/>
                    </a:lnTo>
                    <a:lnTo>
                      <a:pt x="148" y="318"/>
                    </a:lnTo>
                    <a:lnTo>
                      <a:pt x="165" y="324"/>
                    </a:lnTo>
                    <a:lnTo>
                      <a:pt x="226" y="327"/>
                    </a:lnTo>
                    <a:lnTo>
                      <a:pt x="258" y="334"/>
                    </a:lnTo>
                    <a:lnTo>
                      <a:pt x="279" y="334"/>
                    </a:lnTo>
                  </a:path>
                </a:pathLst>
              </a:custGeom>
              <a:solidFill>
                <a:schemeClr val="hlink">
                  <a:alpha val="50000"/>
                </a:schemeClr>
              </a:solidFill>
              <a:ln w="9525" cap="rnd">
                <a:noFill/>
                <a:round/>
                <a:headEnd/>
                <a:tailEnd/>
              </a:ln>
              <a:effectLst/>
            </p:spPr>
            <p:txBody>
              <a:bodyPr/>
              <a:lstStyle/>
              <a:p>
                <a:endParaRPr lang="en-GB"/>
              </a:p>
            </p:txBody>
          </p:sp>
          <p:sp>
            <p:nvSpPr>
              <p:cNvPr id="1029" name="Freeform 5"/>
              <p:cNvSpPr>
                <a:spLocks/>
              </p:cNvSpPr>
              <p:nvPr/>
            </p:nvSpPr>
            <p:spPr bwMode="ltGray">
              <a:xfrm>
                <a:off x="6" y="2087"/>
                <a:ext cx="890" cy="916"/>
              </a:xfrm>
              <a:custGeom>
                <a:avLst/>
                <a:gdLst/>
                <a:ahLst/>
                <a:cxnLst>
                  <a:cxn ang="0">
                    <a:pos x="307" y="292"/>
                  </a:cxn>
                  <a:cxn ang="0">
                    <a:pos x="307" y="234"/>
                  </a:cxn>
                  <a:cxn ang="0">
                    <a:pos x="261" y="159"/>
                  </a:cxn>
                  <a:cxn ang="0">
                    <a:pos x="247" y="91"/>
                  </a:cxn>
                  <a:cxn ang="0">
                    <a:pos x="225" y="24"/>
                  </a:cxn>
                  <a:cxn ang="0">
                    <a:pos x="259" y="21"/>
                  </a:cxn>
                  <a:cxn ang="0">
                    <a:pos x="298" y="82"/>
                  </a:cxn>
                  <a:cxn ang="0">
                    <a:pos x="322" y="118"/>
                  </a:cxn>
                  <a:cxn ang="0">
                    <a:pos x="358" y="180"/>
                  </a:cxn>
                  <a:cxn ang="0">
                    <a:pos x="406" y="240"/>
                  </a:cxn>
                  <a:cxn ang="0">
                    <a:pos x="505" y="184"/>
                  </a:cxn>
                  <a:cxn ang="0">
                    <a:pos x="514" y="118"/>
                  </a:cxn>
                  <a:cxn ang="0">
                    <a:pos x="552" y="69"/>
                  </a:cxn>
                  <a:cxn ang="0">
                    <a:pos x="589" y="13"/>
                  </a:cxn>
                  <a:cxn ang="0">
                    <a:pos x="615" y="16"/>
                  </a:cxn>
                  <a:cxn ang="0">
                    <a:pos x="600" y="49"/>
                  </a:cxn>
                  <a:cxn ang="0">
                    <a:pos x="592" y="124"/>
                  </a:cxn>
                  <a:cxn ang="0">
                    <a:pos x="574" y="186"/>
                  </a:cxn>
                  <a:cxn ang="0">
                    <a:pos x="568" y="282"/>
                  </a:cxn>
                  <a:cxn ang="0">
                    <a:pos x="645" y="325"/>
                  </a:cxn>
                  <a:cxn ang="0">
                    <a:pos x="720" y="277"/>
                  </a:cxn>
                  <a:cxn ang="0">
                    <a:pos x="816" y="253"/>
                  </a:cxn>
                  <a:cxn ang="0">
                    <a:pos x="861" y="279"/>
                  </a:cxn>
                  <a:cxn ang="0">
                    <a:pos x="796" y="324"/>
                  </a:cxn>
                  <a:cxn ang="0">
                    <a:pos x="735" y="352"/>
                  </a:cxn>
                  <a:cxn ang="0">
                    <a:pos x="669" y="409"/>
                  </a:cxn>
                  <a:cxn ang="0">
                    <a:pos x="673" y="510"/>
                  </a:cxn>
                  <a:cxn ang="0">
                    <a:pos x="751" y="535"/>
                  </a:cxn>
                  <a:cxn ang="0">
                    <a:pos x="819" y="577"/>
                  </a:cxn>
                  <a:cxn ang="0">
                    <a:pos x="874" y="606"/>
                  </a:cxn>
                  <a:cxn ang="0">
                    <a:pos x="867" y="637"/>
                  </a:cxn>
                  <a:cxn ang="0">
                    <a:pos x="807" y="618"/>
                  </a:cxn>
                  <a:cxn ang="0">
                    <a:pos x="736" y="592"/>
                  </a:cxn>
                  <a:cxn ang="0">
                    <a:pos x="615" y="588"/>
                  </a:cxn>
                  <a:cxn ang="0">
                    <a:pos x="576" y="628"/>
                  </a:cxn>
                  <a:cxn ang="0">
                    <a:pos x="618" y="723"/>
                  </a:cxn>
                  <a:cxn ang="0">
                    <a:pos x="640" y="807"/>
                  </a:cxn>
                  <a:cxn ang="0">
                    <a:pos x="664" y="889"/>
                  </a:cxn>
                  <a:cxn ang="0">
                    <a:pos x="624" y="870"/>
                  </a:cxn>
                  <a:cxn ang="0">
                    <a:pos x="568" y="789"/>
                  </a:cxn>
                  <a:cxn ang="0">
                    <a:pos x="513" y="708"/>
                  </a:cxn>
                  <a:cxn ang="0">
                    <a:pos x="390" y="730"/>
                  </a:cxn>
                  <a:cxn ang="0">
                    <a:pos x="339" y="838"/>
                  </a:cxn>
                  <a:cxn ang="0">
                    <a:pos x="285" y="915"/>
                  </a:cxn>
                  <a:cxn ang="0">
                    <a:pos x="276" y="867"/>
                  </a:cxn>
                  <a:cxn ang="0">
                    <a:pos x="298" y="766"/>
                  </a:cxn>
                  <a:cxn ang="0">
                    <a:pos x="324" y="664"/>
                  </a:cxn>
                  <a:cxn ang="0">
                    <a:pos x="283" y="583"/>
                  </a:cxn>
                  <a:cxn ang="0">
                    <a:pos x="201" y="619"/>
                  </a:cxn>
                  <a:cxn ang="0">
                    <a:pos x="88" y="655"/>
                  </a:cxn>
                  <a:cxn ang="0">
                    <a:pos x="16" y="655"/>
                  </a:cxn>
                  <a:cxn ang="0">
                    <a:pos x="94" y="606"/>
                  </a:cxn>
                  <a:cxn ang="0">
                    <a:pos x="162" y="567"/>
                  </a:cxn>
                  <a:cxn ang="0">
                    <a:pos x="247" y="504"/>
                  </a:cxn>
                  <a:cxn ang="0">
                    <a:pos x="190" y="390"/>
                  </a:cxn>
                  <a:cxn ang="0">
                    <a:pos x="81" y="355"/>
                  </a:cxn>
                  <a:cxn ang="0">
                    <a:pos x="3" y="307"/>
                  </a:cxn>
                  <a:cxn ang="0">
                    <a:pos x="39" y="286"/>
                  </a:cxn>
                  <a:cxn ang="0">
                    <a:pos x="115" y="306"/>
                  </a:cxn>
                  <a:cxn ang="0">
                    <a:pos x="226" y="327"/>
                  </a:cxn>
                </a:cxnLst>
                <a:rect l="0" t="0" r="r" b="b"/>
                <a:pathLst>
                  <a:path w="890" h="916">
                    <a:moveTo>
                      <a:pt x="279" y="334"/>
                    </a:moveTo>
                    <a:lnTo>
                      <a:pt x="292" y="312"/>
                    </a:lnTo>
                    <a:lnTo>
                      <a:pt x="307" y="292"/>
                    </a:lnTo>
                    <a:lnTo>
                      <a:pt x="324" y="276"/>
                    </a:lnTo>
                    <a:lnTo>
                      <a:pt x="313" y="255"/>
                    </a:lnTo>
                    <a:lnTo>
                      <a:pt x="307" y="234"/>
                    </a:lnTo>
                    <a:lnTo>
                      <a:pt x="288" y="202"/>
                    </a:lnTo>
                    <a:lnTo>
                      <a:pt x="274" y="181"/>
                    </a:lnTo>
                    <a:lnTo>
                      <a:pt x="261" y="159"/>
                    </a:lnTo>
                    <a:lnTo>
                      <a:pt x="256" y="139"/>
                    </a:lnTo>
                    <a:lnTo>
                      <a:pt x="256" y="118"/>
                    </a:lnTo>
                    <a:lnTo>
                      <a:pt x="247" y="91"/>
                    </a:lnTo>
                    <a:lnTo>
                      <a:pt x="237" y="70"/>
                    </a:lnTo>
                    <a:lnTo>
                      <a:pt x="226" y="46"/>
                    </a:lnTo>
                    <a:lnTo>
                      <a:pt x="225" y="24"/>
                    </a:lnTo>
                    <a:lnTo>
                      <a:pt x="232" y="10"/>
                    </a:lnTo>
                    <a:lnTo>
                      <a:pt x="247" y="9"/>
                    </a:lnTo>
                    <a:lnTo>
                      <a:pt x="259" y="21"/>
                    </a:lnTo>
                    <a:lnTo>
                      <a:pt x="270" y="46"/>
                    </a:lnTo>
                    <a:lnTo>
                      <a:pt x="280" y="61"/>
                    </a:lnTo>
                    <a:lnTo>
                      <a:pt x="298" y="82"/>
                    </a:lnTo>
                    <a:lnTo>
                      <a:pt x="309" y="88"/>
                    </a:lnTo>
                    <a:lnTo>
                      <a:pt x="315" y="99"/>
                    </a:lnTo>
                    <a:lnTo>
                      <a:pt x="322" y="118"/>
                    </a:lnTo>
                    <a:lnTo>
                      <a:pt x="330" y="141"/>
                    </a:lnTo>
                    <a:lnTo>
                      <a:pt x="339" y="160"/>
                    </a:lnTo>
                    <a:lnTo>
                      <a:pt x="358" y="180"/>
                    </a:lnTo>
                    <a:lnTo>
                      <a:pt x="379" y="205"/>
                    </a:lnTo>
                    <a:lnTo>
                      <a:pt x="399" y="225"/>
                    </a:lnTo>
                    <a:lnTo>
                      <a:pt x="406" y="240"/>
                    </a:lnTo>
                    <a:lnTo>
                      <a:pt x="474" y="241"/>
                    </a:lnTo>
                    <a:lnTo>
                      <a:pt x="495" y="208"/>
                    </a:lnTo>
                    <a:lnTo>
                      <a:pt x="505" y="184"/>
                    </a:lnTo>
                    <a:lnTo>
                      <a:pt x="507" y="160"/>
                    </a:lnTo>
                    <a:lnTo>
                      <a:pt x="510" y="141"/>
                    </a:lnTo>
                    <a:lnTo>
                      <a:pt x="514" y="118"/>
                    </a:lnTo>
                    <a:lnTo>
                      <a:pt x="529" y="94"/>
                    </a:lnTo>
                    <a:lnTo>
                      <a:pt x="540" y="85"/>
                    </a:lnTo>
                    <a:lnTo>
                      <a:pt x="552" y="69"/>
                    </a:lnTo>
                    <a:lnTo>
                      <a:pt x="561" y="45"/>
                    </a:lnTo>
                    <a:lnTo>
                      <a:pt x="571" y="27"/>
                    </a:lnTo>
                    <a:lnTo>
                      <a:pt x="589" y="13"/>
                    </a:lnTo>
                    <a:lnTo>
                      <a:pt x="604" y="0"/>
                    </a:lnTo>
                    <a:lnTo>
                      <a:pt x="613" y="6"/>
                    </a:lnTo>
                    <a:lnTo>
                      <a:pt x="615" y="16"/>
                    </a:lnTo>
                    <a:lnTo>
                      <a:pt x="606" y="27"/>
                    </a:lnTo>
                    <a:lnTo>
                      <a:pt x="603" y="34"/>
                    </a:lnTo>
                    <a:lnTo>
                      <a:pt x="600" y="49"/>
                    </a:lnTo>
                    <a:lnTo>
                      <a:pt x="600" y="79"/>
                    </a:lnTo>
                    <a:lnTo>
                      <a:pt x="600" y="103"/>
                    </a:lnTo>
                    <a:lnTo>
                      <a:pt x="592" y="124"/>
                    </a:lnTo>
                    <a:lnTo>
                      <a:pt x="583" y="145"/>
                    </a:lnTo>
                    <a:lnTo>
                      <a:pt x="576" y="162"/>
                    </a:lnTo>
                    <a:lnTo>
                      <a:pt x="574" y="186"/>
                    </a:lnTo>
                    <a:lnTo>
                      <a:pt x="574" y="216"/>
                    </a:lnTo>
                    <a:lnTo>
                      <a:pt x="568" y="244"/>
                    </a:lnTo>
                    <a:lnTo>
                      <a:pt x="568" y="282"/>
                    </a:lnTo>
                    <a:lnTo>
                      <a:pt x="588" y="300"/>
                    </a:lnTo>
                    <a:lnTo>
                      <a:pt x="607" y="325"/>
                    </a:lnTo>
                    <a:lnTo>
                      <a:pt x="645" y="325"/>
                    </a:lnTo>
                    <a:lnTo>
                      <a:pt x="678" y="312"/>
                    </a:lnTo>
                    <a:lnTo>
                      <a:pt x="697" y="292"/>
                    </a:lnTo>
                    <a:lnTo>
                      <a:pt x="720" y="277"/>
                    </a:lnTo>
                    <a:lnTo>
                      <a:pt x="777" y="274"/>
                    </a:lnTo>
                    <a:lnTo>
                      <a:pt x="801" y="265"/>
                    </a:lnTo>
                    <a:lnTo>
                      <a:pt x="816" y="253"/>
                    </a:lnTo>
                    <a:lnTo>
                      <a:pt x="859" y="252"/>
                    </a:lnTo>
                    <a:lnTo>
                      <a:pt x="865" y="265"/>
                    </a:lnTo>
                    <a:lnTo>
                      <a:pt x="861" y="279"/>
                    </a:lnTo>
                    <a:lnTo>
                      <a:pt x="843" y="288"/>
                    </a:lnTo>
                    <a:lnTo>
                      <a:pt x="819" y="300"/>
                    </a:lnTo>
                    <a:lnTo>
                      <a:pt x="796" y="324"/>
                    </a:lnTo>
                    <a:lnTo>
                      <a:pt x="786" y="334"/>
                    </a:lnTo>
                    <a:lnTo>
                      <a:pt x="765" y="343"/>
                    </a:lnTo>
                    <a:lnTo>
                      <a:pt x="735" y="352"/>
                    </a:lnTo>
                    <a:lnTo>
                      <a:pt x="714" y="367"/>
                    </a:lnTo>
                    <a:lnTo>
                      <a:pt x="687" y="390"/>
                    </a:lnTo>
                    <a:lnTo>
                      <a:pt x="669" y="409"/>
                    </a:lnTo>
                    <a:lnTo>
                      <a:pt x="649" y="420"/>
                    </a:lnTo>
                    <a:lnTo>
                      <a:pt x="648" y="481"/>
                    </a:lnTo>
                    <a:lnTo>
                      <a:pt x="673" y="510"/>
                    </a:lnTo>
                    <a:lnTo>
                      <a:pt x="703" y="526"/>
                    </a:lnTo>
                    <a:lnTo>
                      <a:pt x="730" y="531"/>
                    </a:lnTo>
                    <a:lnTo>
                      <a:pt x="751" y="535"/>
                    </a:lnTo>
                    <a:lnTo>
                      <a:pt x="777" y="549"/>
                    </a:lnTo>
                    <a:lnTo>
                      <a:pt x="795" y="567"/>
                    </a:lnTo>
                    <a:lnTo>
                      <a:pt x="819" y="577"/>
                    </a:lnTo>
                    <a:lnTo>
                      <a:pt x="846" y="583"/>
                    </a:lnTo>
                    <a:lnTo>
                      <a:pt x="861" y="592"/>
                    </a:lnTo>
                    <a:lnTo>
                      <a:pt x="874" y="606"/>
                    </a:lnTo>
                    <a:lnTo>
                      <a:pt x="889" y="621"/>
                    </a:lnTo>
                    <a:lnTo>
                      <a:pt x="888" y="634"/>
                    </a:lnTo>
                    <a:lnTo>
                      <a:pt x="867" y="637"/>
                    </a:lnTo>
                    <a:lnTo>
                      <a:pt x="853" y="631"/>
                    </a:lnTo>
                    <a:lnTo>
                      <a:pt x="832" y="618"/>
                    </a:lnTo>
                    <a:lnTo>
                      <a:pt x="807" y="618"/>
                    </a:lnTo>
                    <a:lnTo>
                      <a:pt x="780" y="618"/>
                    </a:lnTo>
                    <a:lnTo>
                      <a:pt x="759" y="615"/>
                    </a:lnTo>
                    <a:lnTo>
                      <a:pt x="736" y="592"/>
                    </a:lnTo>
                    <a:lnTo>
                      <a:pt x="718" y="588"/>
                    </a:lnTo>
                    <a:lnTo>
                      <a:pt x="684" y="588"/>
                    </a:lnTo>
                    <a:lnTo>
                      <a:pt x="615" y="588"/>
                    </a:lnTo>
                    <a:lnTo>
                      <a:pt x="604" y="606"/>
                    </a:lnTo>
                    <a:lnTo>
                      <a:pt x="589" y="621"/>
                    </a:lnTo>
                    <a:lnTo>
                      <a:pt x="576" y="628"/>
                    </a:lnTo>
                    <a:lnTo>
                      <a:pt x="580" y="666"/>
                    </a:lnTo>
                    <a:lnTo>
                      <a:pt x="600" y="702"/>
                    </a:lnTo>
                    <a:lnTo>
                      <a:pt x="618" y="723"/>
                    </a:lnTo>
                    <a:lnTo>
                      <a:pt x="630" y="753"/>
                    </a:lnTo>
                    <a:lnTo>
                      <a:pt x="631" y="787"/>
                    </a:lnTo>
                    <a:lnTo>
                      <a:pt x="640" y="807"/>
                    </a:lnTo>
                    <a:lnTo>
                      <a:pt x="654" y="838"/>
                    </a:lnTo>
                    <a:lnTo>
                      <a:pt x="664" y="862"/>
                    </a:lnTo>
                    <a:lnTo>
                      <a:pt x="664" y="889"/>
                    </a:lnTo>
                    <a:lnTo>
                      <a:pt x="654" y="898"/>
                    </a:lnTo>
                    <a:lnTo>
                      <a:pt x="642" y="898"/>
                    </a:lnTo>
                    <a:lnTo>
                      <a:pt x="624" y="870"/>
                    </a:lnTo>
                    <a:lnTo>
                      <a:pt x="612" y="837"/>
                    </a:lnTo>
                    <a:lnTo>
                      <a:pt x="583" y="808"/>
                    </a:lnTo>
                    <a:lnTo>
                      <a:pt x="568" y="789"/>
                    </a:lnTo>
                    <a:lnTo>
                      <a:pt x="556" y="760"/>
                    </a:lnTo>
                    <a:lnTo>
                      <a:pt x="549" y="738"/>
                    </a:lnTo>
                    <a:lnTo>
                      <a:pt x="513" y="708"/>
                    </a:lnTo>
                    <a:lnTo>
                      <a:pt x="489" y="682"/>
                    </a:lnTo>
                    <a:lnTo>
                      <a:pt x="415" y="684"/>
                    </a:lnTo>
                    <a:lnTo>
                      <a:pt x="390" y="730"/>
                    </a:lnTo>
                    <a:lnTo>
                      <a:pt x="372" y="759"/>
                    </a:lnTo>
                    <a:lnTo>
                      <a:pt x="361" y="798"/>
                    </a:lnTo>
                    <a:lnTo>
                      <a:pt x="339" y="838"/>
                    </a:lnTo>
                    <a:lnTo>
                      <a:pt x="316" y="874"/>
                    </a:lnTo>
                    <a:lnTo>
                      <a:pt x="294" y="907"/>
                    </a:lnTo>
                    <a:lnTo>
                      <a:pt x="285" y="915"/>
                    </a:lnTo>
                    <a:lnTo>
                      <a:pt x="268" y="909"/>
                    </a:lnTo>
                    <a:lnTo>
                      <a:pt x="268" y="894"/>
                    </a:lnTo>
                    <a:lnTo>
                      <a:pt x="276" y="867"/>
                    </a:lnTo>
                    <a:lnTo>
                      <a:pt x="291" y="837"/>
                    </a:lnTo>
                    <a:lnTo>
                      <a:pt x="294" y="790"/>
                    </a:lnTo>
                    <a:lnTo>
                      <a:pt x="298" y="766"/>
                    </a:lnTo>
                    <a:lnTo>
                      <a:pt x="313" y="744"/>
                    </a:lnTo>
                    <a:lnTo>
                      <a:pt x="319" y="699"/>
                    </a:lnTo>
                    <a:lnTo>
                      <a:pt x="324" y="664"/>
                    </a:lnTo>
                    <a:lnTo>
                      <a:pt x="336" y="637"/>
                    </a:lnTo>
                    <a:lnTo>
                      <a:pt x="309" y="609"/>
                    </a:lnTo>
                    <a:lnTo>
                      <a:pt x="283" y="583"/>
                    </a:lnTo>
                    <a:lnTo>
                      <a:pt x="271" y="577"/>
                    </a:lnTo>
                    <a:lnTo>
                      <a:pt x="231" y="601"/>
                    </a:lnTo>
                    <a:lnTo>
                      <a:pt x="201" y="619"/>
                    </a:lnTo>
                    <a:lnTo>
                      <a:pt x="162" y="633"/>
                    </a:lnTo>
                    <a:lnTo>
                      <a:pt x="118" y="640"/>
                    </a:lnTo>
                    <a:lnTo>
                      <a:pt x="88" y="655"/>
                    </a:lnTo>
                    <a:lnTo>
                      <a:pt x="63" y="666"/>
                    </a:lnTo>
                    <a:lnTo>
                      <a:pt x="27" y="666"/>
                    </a:lnTo>
                    <a:lnTo>
                      <a:pt x="16" y="655"/>
                    </a:lnTo>
                    <a:lnTo>
                      <a:pt x="30" y="642"/>
                    </a:lnTo>
                    <a:lnTo>
                      <a:pt x="67" y="628"/>
                    </a:lnTo>
                    <a:lnTo>
                      <a:pt x="94" y="606"/>
                    </a:lnTo>
                    <a:lnTo>
                      <a:pt x="120" y="588"/>
                    </a:lnTo>
                    <a:lnTo>
                      <a:pt x="136" y="576"/>
                    </a:lnTo>
                    <a:lnTo>
                      <a:pt x="162" y="567"/>
                    </a:lnTo>
                    <a:lnTo>
                      <a:pt x="204" y="531"/>
                    </a:lnTo>
                    <a:lnTo>
                      <a:pt x="231" y="510"/>
                    </a:lnTo>
                    <a:lnTo>
                      <a:pt x="247" y="504"/>
                    </a:lnTo>
                    <a:lnTo>
                      <a:pt x="250" y="429"/>
                    </a:lnTo>
                    <a:lnTo>
                      <a:pt x="204" y="396"/>
                    </a:lnTo>
                    <a:lnTo>
                      <a:pt x="190" y="390"/>
                    </a:lnTo>
                    <a:lnTo>
                      <a:pt x="129" y="385"/>
                    </a:lnTo>
                    <a:lnTo>
                      <a:pt x="105" y="369"/>
                    </a:lnTo>
                    <a:lnTo>
                      <a:pt x="81" y="355"/>
                    </a:lnTo>
                    <a:lnTo>
                      <a:pt x="63" y="345"/>
                    </a:lnTo>
                    <a:lnTo>
                      <a:pt x="34" y="339"/>
                    </a:lnTo>
                    <a:lnTo>
                      <a:pt x="3" y="307"/>
                    </a:lnTo>
                    <a:lnTo>
                      <a:pt x="0" y="291"/>
                    </a:lnTo>
                    <a:lnTo>
                      <a:pt x="9" y="285"/>
                    </a:lnTo>
                    <a:lnTo>
                      <a:pt x="39" y="286"/>
                    </a:lnTo>
                    <a:lnTo>
                      <a:pt x="67" y="301"/>
                    </a:lnTo>
                    <a:lnTo>
                      <a:pt x="85" y="304"/>
                    </a:lnTo>
                    <a:lnTo>
                      <a:pt x="115" y="306"/>
                    </a:lnTo>
                    <a:lnTo>
                      <a:pt x="148" y="318"/>
                    </a:lnTo>
                    <a:lnTo>
                      <a:pt x="165" y="324"/>
                    </a:lnTo>
                    <a:lnTo>
                      <a:pt x="226" y="327"/>
                    </a:lnTo>
                    <a:lnTo>
                      <a:pt x="258" y="334"/>
                    </a:lnTo>
                    <a:lnTo>
                      <a:pt x="279" y="334"/>
                    </a:lnTo>
                  </a:path>
                </a:pathLst>
              </a:custGeom>
              <a:solidFill>
                <a:schemeClr val="hlink">
                  <a:alpha val="50000"/>
                </a:schemeClr>
              </a:solidFill>
              <a:ln w="9525" cap="rnd">
                <a:noFill/>
                <a:round/>
                <a:headEnd/>
                <a:tailEnd/>
              </a:ln>
              <a:effectLst/>
            </p:spPr>
            <p:txBody>
              <a:bodyPr/>
              <a:lstStyle/>
              <a:p>
                <a:endParaRPr lang="en-GB"/>
              </a:p>
            </p:txBody>
          </p:sp>
          <p:sp>
            <p:nvSpPr>
              <p:cNvPr id="1030" name="Freeform 6"/>
              <p:cNvSpPr>
                <a:spLocks/>
              </p:cNvSpPr>
              <p:nvPr/>
            </p:nvSpPr>
            <p:spPr bwMode="ltGray">
              <a:xfrm>
                <a:off x="6" y="3160"/>
                <a:ext cx="890" cy="916"/>
              </a:xfrm>
              <a:custGeom>
                <a:avLst/>
                <a:gdLst/>
                <a:ahLst/>
                <a:cxnLst>
                  <a:cxn ang="0">
                    <a:pos x="307" y="292"/>
                  </a:cxn>
                  <a:cxn ang="0">
                    <a:pos x="307" y="234"/>
                  </a:cxn>
                  <a:cxn ang="0">
                    <a:pos x="261" y="159"/>
                  </a:cxn>
                  <a:cxn ang="0">
                    <a:pos x="247" y="91"/>
                  </a:cxn>
                  <a:cxn ang="0">
                    <a:pos x="225" y="24"/>
                  </a:cxn>
                  <a:cxn ang="0">
                    <a:pos x="259" y="21"/>
                  </a:cxn>
                  <a:cxn ang="0">
                    <a:pos x="298" y="82"/>
                  </a:cxn>
                  <a:cxn ang="0">
                    <a:pos x="322" y="118"/>
                  </a:cxn>
                  <a:cxn ang="0">
                    <a:pos x="358" y="180"/>
                  </a:cxn>
                  <a:cxn ang="0">
                    <a:pos x="406" y="240"/>
                  </a:cxn>
                  <a:cxn ang="0">
                    <a:pos x="505" y="184"/>
                  </a:cxn>
                  <a:cxn ang="0">
                    <a:pos x="514" y="118"/>
                  </a:cxn>
                  <a:cxn ang="0">
                    <a:pos x="552" y="69"/>
                  </a:cxn>
                  <a:cxn ang="0">
                    <a:pos x="589" y="13"/>
                  </a:cxn>
                  <a:cxn ang="0">
                    <a:pos x="615" y="16"/>
                  </a:cxn>
                  <a:cxn ang="0">
                    <a:pos x="600" y="49"/>
                  </a:cxn>
                  <a:cxn ang="0">
                    <a:pos x="592" y="124"/>
                  </a:cxn>
                  <a:cxn ang="0">
                    <a:pos x="574" y="186"/>
                  </a:cxn>
                  <a:cxn ang="0">
                    <a:pos x="568" y="282"/>
                  </a:cxn>
                  <a:cxn ang="0">
                    <a:pos x="645" y="325"/>
                  </a:cxn>
                  <a:cxn ang="0">
                    <a:pos x="720" y="277"/>
                  </a:cxn>
                  <a:cxn ang="0">
                    <a:pos x="816" y="253"/>
                  </a:cxn>
                  <a:cxn ang="0">
                    <a:pos x="861" y="279"/>
                  </a:cxn>
                  <a:cxn ang="0">
                    <a:pos x="796" y="324"/>
                  </a:cxn>
                  <a:cxn ang="0">
                    <a:pos x="735" y="352"/>
                  </a:cxn>
                  <a:cxn ang="0">
                    <a:pos x="669" y="409"/>
                  </a:cxn>
                  <a:cxn ang="0">
                    <a:pos x="673" y="510"/>
                  </a:cxn>
                  <a:cxn ang="0">
                    <a:pos x="751" y="535"/>
                  </a:cxn>
                  <a:cxn ang="0">
                    <a:pos x="819" y="577"/>
                  </a:cxn>
                  <a:cxn ang="0">
                    <a:pos x="874" y="606"/>
                  </a:cxn>
                  <a:cxn ang="0">
                    <a:pos x="867" y="637"/>
                  </a:cxn>
                  <a:cxn ang="0">
                    <a:pos x="807" y="618"/>
                  </a:cxn>
                  <a:cxn ang="0">
                    <a:pos x="736" y="592"/>
                  </a:cxn>
                  <a:cxn ang="0">
                    <a:pos x="615" y="588"/>
                  </a:cxn>
                  <a:cxn ang="0">
                    <a:pos x="576" y="628"/>
                  </a:cxn>
                  <a:cxn ang="0">
                    <a:pos x="618" y="723"/>
                  </a:cxn>
                  <a:cxn ang="0">
                    <a:pos x="640" y="807"/>
                  </a:cxn>
                  <a:cxn ang="0">
                    <a:pos x="664" y="889"/>
                  </a:cxn>
                  <a:cxn ang="0">
                    <a:pos x="624" y="870"/>
                  </a:cxn>
                  <a:cxn ang="0">
                    <a:pos x="568" y="789"/>
                  </a:cxn>
                  <a:cxn ang="0">
                    <a:pos x="513" y="708"/>
                  </a:cxn>
                  <a:cxn ang="0">
                    <a:pos x="390" y="730"/>
                  </a:cxn>
                  <a:cxn ang="0">
                    <a:pos x="339" y="838"/>
                  </a:cxn>
                  <a:cxn ang="0">
                    <a:pos x="285" y="915"/>
                  </a:cxn>
                  <a:cxn ang="0">
                    <a:pos x="276" y="867"/>
                  </a:cxn>
                  <a:cxn ang="0">
                    <a:pos x="298" y="766"/>
                  </a:cxn>
                  <a:cxn ang="0">
                    <a:pos x="324" y="664"/>
                  </a:cxn>
                  <a:cxn ang="0">
                    <a:pos x="283" y="583"/>
                  </a:cxn>
                  <a:cxn ang="0">
                    <a:pos x="201" y="619"/>
                  </a:cxn>
                  <a:cxn ang="0">
                    <a:pos x="88" y="655"/>
                  </a:cxn>
                  <a:cxn ang="0">
                    <a:pos x="16" y="655"/>
                  </a:cxn>
                  <a:cxn ang="0">
                    <a:pos x="94" y="606"/>
                  </a:cxn>
                  <a:cxn ang="0">
                    <a:pos x="162" y="567"/>
                  </a:cxn>
                  <a:cxn ang="0">
                    <a:pos x="247" y="504"/>
                  </a:cxn>
                  <a:cxn ang="0">
                    <a:pos x="190" y="390"/>
                  </a:cxn>
                  <a:cxn ang="0">
                    <a:pos x="81" y="355"/>
                  </a:cxn>
                  <a:cxn ang="0">
                    <a:pos x="3" y="307"/>
                  </a:cxn>
                  <a:cxn ang="0">
                    <a:pos x="39" y="286"/>
                  </a:cxn>
                  <a:cxn ang="0">
                    <a:pos x="115" y="306"/>
                  </a:cxn>
                  <a:cxn ang="0">
                    <a:pos x="226" y="327"/>
                  </a:cxn>
                </a:cxnLst>
                <a:rect l="0" t="0" r="r" b="b"/>
                <a:pathLst>
                  <a:path w="890" h="916">
                    <a:moveTo>
                      <a:pt x="279" y="334"/>
                    </a:moveTo>
                    <a:lnTo>
                      <a:pt x="292" y="312"/>
                    </a:lnTo>
                    <a:lnTo>
                      <a:pt x="307" y="292"/>
                    </a:lnTo>
                    <a:lnTo>
                      <a:pt x="324" y="276"/>
                    </a:lnTo>
                    <a:lnTo>
                      <a:pt x="313" y="255"/>
                    </a:lnTo>
                    <a:lnTo>
                      <a:pt x="307" y="234"/>
                    </a:lnTo>
                    <a:lnTo>
                      <a:pt x="288" y="202"/>
                    </a:lnTo>
                    <a:lnTo>
                      <a:pt x="274" y="181"/>
                    </a:lnTo>
                    <a:lnTo>
                      <a:pt x="261" y="159"/>
                    </a:lnTo>
                    <a:lnTo>
                      <a:pt x="256" y="139"/>
                    </a:lnTo>
                    <a:lnTo>
                      <a:pt x="256" y="118"/>
                    </a:lnTo>
                    <a:lnTo>
                      <a:pt x="247" y="91"/>
                    </a:lnTo>
                    <a:lnTo>
                      <a:pt x="237" y="70"/>
                    </a:lnTo>
                    <a:lnTo>
                      <a:pt x="226" y="46"/>
                    </a:lnTo>
                    <a:lnTo>
                      <a:pt x="225" y="24"/>
                    </a:lnTo>
                    <a:lnTo>
                      <a:pt x="232" y="10"/>
                    </a:lnTo>
                    <a:lnTo>
                      <a:pt x="247" y="9"/>
                    </a:lnTo>
                    <a:lnTo>
                      <a:pt x="259" y="21"/>
                    </a:lnTo>
                    <a:lnTo>
                      <a:pt x="270" y="46"/>
                    </a:lnTo>
                    <a:lnTo>
                      <a:pt x="280" y="61"/>
                    </a:lnTo>
                    <a:lnTo>
                      <a:pt x="298" y="82"/>
                    </a:lnTo>
                    <a:lnTo>
                      <a:pt x="309" y="88"/>
                    </a:lnTo>
                    <a:lnTo>
                      <a:pt x="315" y="99"/>
                    </a:lnTo>
                    <a:lnTo>
                      <a:pt x="322" y="118"/>
                    </a:lnTo>
                    <a:lnTo>
                      <a:pt x="330" y="141"/>
                    </a:lnTo>
                    <a:lnTo>
                      <a:pt x="339" y="160"/>
                    </a:lnTo>
                    <a:lnTo>
                      <a:pt x="358" y="180"/>
                    </a:lnTo>
                    <a:lnTo>
                      <a:pt x="379" y="205"/>
                    </a:lnTo>
                    <a:lnTo>
                      <a:pt x="399" y="225"/>
                    </a:lnTo>
                    <a:lnTo>
                      <a:pt x="406" y="240"/>
                    </a:lnTo>
                    <a:lnTo>
                      <a:pt x="474" y="241"/>
                    </a:lnTo>
                    <a:lnTo>
                      <a:pt x="495" y="208"/>
                    </a:lnTo>
                    <a:lnTo>
                      <a:pt x="505" y="184"/>
                    </a:lnTo>
                    <a:lnTo>
                      <a:pt x="507" y="160"/>
                    </a:lnTo>
                    <a:lnTo>
                      <a:pt x="510" y="141"/>
                    </a:lnTo>
                    <a:lnTo>
                      <a:pt x="514" y="118"/>
                    </a:lnTo>
                    <a:lnTo>
                      <a:pt x="529" y="94"/>
                    </a:lnTo>
                    <a:lnTo>
                      <a:pt x="540" y="85"/>
                    </a:lnTo>
                    <a:lnTo>
                      <a:pt x="552" y="69"/>
                    </a:lnTo>
                    <a:lnTo>
                      <a:pt x="561" y="45"/>
                    </a:lnTo>
                    <a:lnTo>
                      <a:pt x="571" y="27"/>
                    </a:lnTo>
                    <a:lnTo>
                      <a:pt x="589" y="13"/>
                    </a:lnTo>
                    <a:lnTo>
                      <a:pt x="604" y="0"/>
                    </a:lnTo>
                    <a:lnTo>
                      <a:pt x="613" y="6"/>
                    </a:lnTo>
                    <a:lnTo>
                      <a:pt x="615" y="16"/>
                    </a:lnTo>
                    <a:lnTo>
                      <a:pt x="606" y="27"/>
                    </a:lnTo>
                    <a:lnTo>
                      <a:pt x="603" y="34"/>
                    </a:lnTo>
                    <a:lnTo>
                      <a:pt x="600" y="49"/>
                    </a:lnTo>
                    <a:lnTo>
                      <a:pt x="600" y="79"/>
                    </a:lnTo>
                    <a:lnTo>
                      <a:pt x="600" y="103"/>
                    </a:lnTo>
                    <a:lnTo>
                      <a:pt x="592" y="124"/>
                    </a:lnTo>
                    <a:lnTo>
                      <a:pt x="583" y="145"/>
                    </a:lnTo>
                    <a:lnTo>
                      <a:pt x="576" y="162"/>
                    </a:lnTo>
                    <a:lnTo>
                      <a:pt x="574" y="186"/>
                    </a:lnTo>
                    <a:lnTo>
                      <a:pt x="574" y="216"/>
                    </a:lnTo>
                    <a:lnTo>
                      <a:pt x="568" y="244"/>
                    </a:lnTo>
                    <a:lnTo>
                      <a:pt x="568" y="282"/>
                    </a:lnTo>
                    <a:lnTo>
                      <a:pt x="588" y="300"/>
                    </a:lnTo>
                    <a:lnTo>
                      <a:pt x="607" y="325"/>
                    </a:lnTo>
                    <a:lnTo>
                      <a:pt x="645" y="325"/>
                    </a:lnTo>
                    <a:lnTo>
                      <a:pt x="678" y="312"/>
                    </a:lnTo>
                    <a:lnTo>
                      <a:pt x="697" y="292"/>
                    </a:lnTo>
                    <a:lnTo>
                      <a:pt x="720" y="277"/>
                    </a:lnTo>
                    <a:lnTo>
                      <a:pt x="777" y="274"/>
                    </a:lnTo>
                    <a:lnTo>
                      <a:pt x="801" y="265"/>
                    </a:lnTo>
                    <a:lnTo>
                      <a:pt x="816" y="253"/>
                    </a:lnTo>
                    <a:lnTo>
                      <a:pt x="859" y="252"/>
                    </a:lnTo>
                    <a:lnTo>
                      <a:pt x="865" y="265"/>
                    </a:lnTo>
                    <a:lnTo>
                      <a:pt x="861" y="279"/>
                    </a:lnTo>
                    <a:lnTo>
                      <a:pt x="843" y="288"/>
                    </a:lnTo>
                    <a:lnTo>
                      <a:pt x="819" y="300"/>
                    </a:lnTo>
                    <a:lnTo>
                      <a:pt x="796" y="324"/>
                    </a:lnTo>
                    <a:lnTo>
                      <a:pt x="786" y="334"/>
                    </a:lnTo>
                    <a:lnTo>
                      <a:pt x="765" y="343"/>
                    </a:lnTo>
                    <a:lnTo>
                      <a:pt x="735" y="352"/>
                    </a:lnTo>
                    <a:lnTo>
                      <a:pt x="714" y="367"/>
                    </a:lnTo>
                    <a:lnTo>
                      <a:pt x="687" y="390"/>
                    </a:lnTo>
                    <a:lnTo>
                      <a:pt x="669" y="409"/>
                    </a:lnTo>
                    <a:lnTo>
                      <a:pt x="649" y="420"/>
                    </a:lnTo>
                    <a:lnTo>
                      <a:pt x="648" y="481"/>
                    </a:lnTo>
                    <a:lnTo>
                      <a:pt x="673" y="510"/>
                    </a:lnTo>
                    <a:lnTo>
                      <a:pt x="703" y="526"/>
                    </a:lnTo>
                    <a:lnTo>
                      <a:pt x="730" y="531"/>
                    </a:lnTo>
                    <a:lnTo>
                      <a:pt x="751" y="535"/>
                    </a:lnTo>
                    <a:lnTo>
                      <a:pt x="777" y="549"/>
                    </a:lnTo>
                    <a:lnTo>
                      <a:pt x="795" y="567"/>
                    </a:lnTo>
                    <a:lnTo>
                      <a:pt x="819" y="577"/>
                    </a:lnTo>
                    <a:lnTo>
                      <a:pt x="846" y="583"/>
                    </a:lnTo>
                    <a:lnTo>
                      <a:pt x="861" y="592"/>
                    </a:lnTo>
                    <a:lnTo>
                      <a:pt x="874" y="606"/>
                    </a:lnTo>
                    <a:lnTo>
                      <a:pt x="889" y="621"/>
                    </a:lnTo>
                    <a:lnTo>
                      <a:pt x="888" y="634"/>
                    </a:lnTo>
                    <a:lnTo>
                      <a:pt x="867" y="637"/>
                    </a:lnTo>
                    <a:lnTo>
                      <a:pt x="853" y="631"/>
                    </a:lnTo>
                    <a:lnTo>
                      <a:pt x="832" y="618"/>
                    </a:lnTo>
                    <a:lnTo>
                      <a:pt x="807" y="618"/>
                    </a:lnTo>
                    <a:lnTo>
                      <a:pt x="780" y="618"/>
                    </a:lnTo>
                    <a:lnTo>
                      <a:pt x="759" y="615"/>
                    </a:lnTo>
                    <a:lnTo>
                      <a:pt x="736" y="592"/>
                    </a:lnTo>
                    <a:lnTo>
                      <a:pt x="718" y="588"/>
                    </a:lnTo>
                    <a:lnTo>
                      <a:pt x="684" y="588"/>
                    </a:lnTo>
                    <a:lnTo>
                      <a:pt x="615" y="588"/>
                    </a:lnTo>
                    <a:lnTo>
                      <a:pt x="604" y="606"/>
                    </a:lnTo>
                    <a:lnTo>
                      <a:pt x="589" y="621"/>
                    </a:lnTo>
                    <a:lnTo>
                      <a:pt x="576" y="628"/>
                    </a:lnTo>
                    <a:lnTo>
                      <a:pt x="580" y="666"/>
                    </a:lnTo>
                    <a:lnTo>
                      <a:pt x="600" y="702"/>
                    </a:lnTo>
                    <a:lnTo>
                      <a:pt x="618" y="723"/>
                    </a:lnTo>
                    <a:lnTo>
                      <a:pt x="630" y="753"/>
                    </a:lnTo>
                    <a:lnTo>
                      <a:pt x="631" y="787"/>
                    </a:lnTo>
                    <a:lnTo>
                      <a:pt x="640" y="807"/>
                    </a:lnTo>
                    <a:lnTo>
                      <a:pt x="654" y="838"/>
                    </a:lnTo>
                    <a:lnTo>
                      <a:pt x="664" y="862"/>
                    </a:lnTo>
                    <a:lnTo>
                      <a:pt x="664" y="889"/>
                    </a:lnTo>
                    <a:lnTo>
                      <a:pt x="654" y="898"/>
                    </a:lnTo>
                    <a:lnTo>
                      <a:pt x="642" y="898"/>
                    </a:lnTo>
                    <a:lnTo>
                      <a:pt x="624" y="870"/>
                    </a:lnTo>
                    <a:lnTo>
                      <a:pt x="612" y="837"/>
                    </a:lnTo>
                    <a:lnTo>
                      <a:pt x="583" y="808"/>
                    </a:lnTo>
                    <a:lnTo>
                      <a:pt x="568" y="789"/>
                    </a:lnTo>
                    <a:lnTo>
                      <a:pt x="556" y="760"/>
                    </a:lnTo>
                    <a:lnTo>
                      <a:pt x="549" y="738"/>
                    </a:lnTo>
                    <a:lnTo>
                      <a:pt x="513" y="708"/>
                    </a:lnTo>
                    <a:lnTo>
                      <a:pt x="489" y="682"/>
                    </a:lnTo>
                    <a:lnTo>
                      <a:pt x="415" y="684"/>
                    </a:lnTo>
                    <a:lnTo>
                      <a:pt x="390" y="730"/>
                    </a:lnTo>
                    <a:lnTo>
                      <a:pt x="372" y="759"/>
                    </a:lnTo>
                    <a:lnTo>
                      <a:pt x="361" y="798"/>
                    </a:lnTo>
                    <a:lnTo>
                      <a:pt x="339" y="838"/>
                    </a:lnTo>
                    <a:lnTo>
                      <a:pt x="316" y="874"/>
                    </a:lnTo>
                    <a:lnTo>
                      <a:pt x="294" y="907"/>
                    </a:lnTo>
                    <a:lnTo>
                      <a:pt x="285" y="915"/>
                    </a:lnTo>
                    <a:lnTo>
                      <a:pt x="268" y="909"/>
                    </a:lnTo>
                    <a:lnTo>
                      <a:pt x="268" y="894"/>
                    </a:lnTo>
                    <a:lnTo>
                      <a:pt x="276" y="867"/>
                    </a:lnTo>
                    <a:lnTo>
                      <a:pt x="291" y="837"/>
                    </a:lnTo>
                    <a:lnTo>
                      <a:pt x="294" y="790"/>
                    </a:lnTo>
                    <a:lnTo>
                      <a:pt x="298" y="766"/>
                    </a:lnTo>
                    <a:lnTo>
                      <a:pt x="313" y="744"/>
                    </a:lnTo>
                    <a:lnTo>
                      <a:pt x="319" y="699"/>
                    </a:lnTo>
                    <a:lnTo>
                      <a:pt x="324" y="664"/>
                    </a:lnTo>
                    <a:lnTo>
                      <a:pt x="336" y="637"/>
                    </a:lnTo>
                    <a:lnTo>
                      <a:pt x="309" y="609"/>
                    </a:lnTo>
                    <a:lnTo>
                      <a:pt x="283" y="583"/>
                    </a:lnTo>
                    <a:lnTo>
                      <a:pt x="271" y="577"/>
                    </a:lnTo>
                    <a:lnTo>
                      <a:pt x="231" y="601"/>
                    </a:lnTo>
                    <a:lnTo>
                      <a:pt x="201" y="619"/>
                    </a:lnTo>
                    <a:lnTo>
                      <a:pt x="162" y="633"/>
                    </a:lnTo>
                    <a:lnTo>
                      <a:pt x="118" y="640"/>
                    </a:lnTo>
                    <a:lnTo>
                      <a:pt x="88" y="655"/>
                    </a:lnTo>
                    <a:lnTo>
                      <a:pt x="63" y="666"/>
                    </a:lnTo>
                    <a:lnTo>
                      <a:pt x="27" y="666"/>
                    </a:lnTo>
                    <a:lnTo>
                      <a:pt x="16" y="655"/>
                    </a:lnTo>
                    <a:lnTo>
                      <a:pt x="30" y="642"/>
                    </a:lnTo>
                    <a:lnTo>
                      <a:pt x="67" y="628"/>
                    </a:lnTo>
                    <a:lnTo>
                      <a:pt x="94" y="606"/>
                    </a:lnTo>
                    <a:lnTo>
                      <a:pt x="120" y="588"/>
                    </a:lnTo>
                    <a:lnTo>
                      <a:pt x="136" y="576"/>
                    </a:lnTo>
                    <a:lnTo>
                      <a:pt x="162" y="567"/>
                    </a:lnTo>
                    <a:lnTo>
                      <a:pt x="204" y="531"/>
                    </a:lnTo>
                    <a:lnTo>
                      <a:pt x="231" y="510"/>
                    </a:lnTo>
                    <a:lnTo>
                      <a:pt x="247" y="504"/>
                    </a:lnTo>
                    <a:lnTo>
                      <a:pt x="250" y="429"/>
                    </a:lnTo>
                    <a:lnTo>
                      <a:pt x="204" y="396"/>
                    </a:lnTo>
                    <a:lnTo>
                      <a:pt x="190" y="390"/>
                    </a:lnTo>
                    <a:lnTo>
                      <a:pt x="129" y="385"/>
                    </a:lnTo>
                    <a:lnTo>
                      <a:pt x="105" y="369"/>
                    </a:lnTo>
                    <a:lnTo>
                      <a:pt x="81" y="355"/>
                    </a:lnTo>
                    <a:lnTo>
                      <a:pt x="63" y="345"/>
                    </a:lnTo>
                    <a:lnTo>
                      <a:pt x="34" y="339"/>
                    </a:lnTo>
                    <a:lnTo>
                      <a:pt x="3" y="307"/>
                    </a:lnTo>
                    <a:lnTo>
                      <a:pt x="0" y="291"/>
                    </a:lnTo>
                    <a:lnTo>
                      <a:pt x="9" y="285"/>
                    </a:lnTo>
                    <a:lnTo>
                      <a:pt x="39" y="286"/>
                    </a:lnTo>
                    <a:lnTo>
                      <a:pt x="67" y="301"/>
                    </a:lnTo>
                    <a:lnTo>
                      <a:pt x="85" y="304"/>
                    </a:lnTo>
                    <a:lnTo>
                      <a:pt x="115" y="306"/>
                    </a:lnTo>
                    <a:lnTo>
                      <a:pt x="148" y="318"/>
                    </a:lnTo>
                    <a:lnTo>
                      <a:pt x="165" y="324"/>
                    </a:lnTo>
                    <a:lnTo>
                      <a:pt x="226" y="327"/>
                    </a:lnTo>
                    <a:lnTo>
                      <a:pt x="258" y="334"/>
                    </a:lnTo>
                    <a:lnTo>
                      <a:pt x="279" y="334"/>
                    </a:lnTo>
                  </a:path>
                </a:pathLst>
              </a:custGeom>
              <a:solidFill>
                <a:schemeClr val="hlink">
                  <a:alpha val="50000"/>
                </a:schemeClr>
              </a:solidFill>
              <a:ln w="9525" cap="rnd">
                <a:noFill/>
                <a:round/>
                <a:headEnd/>
                <a:tailEnd/>
              </a:ln>
              <a:effectLst/>
            </p:spPr>
            <p:txBody>
              <a:bodyPr/>
              <a:lstStyle/>
              <a:p>
                <a:endParaRPr lang="en-GB"/>
              </a:p>
            </p:txBody>
          </p:sp>
        </p:grpSp>
        <p:grpSp>
          <p:nvGrpSpPr>
            <p:cNvPr id="3073" name="Group 1025"/>
            <p:cNvGrpSpPr>
              <a:grpSpLocks/>
            </p:cNvGrpSpPr>
            <p:nvPr/>
          </p:nvGrpSpPr>
          <p:grpSpPr bwMode="auto">
            <a:xfrm>
              <a:off x="993" y="1028"/>
              <a:ext cx="4766" cy="119"/>
              <a:chOff x="993" y="1028"/>
              <a:chExt cx="4766" cy="119"/>
            </a:xfrm>
          </p:grpSpPr>
          <p:sp>
            <p:nvSpPr>
              <p:cNvPr id="1032" name="Rectangle 8"/>
              <p:cNvSpPr>
                <a:spLocks noChangeArrowheads="1"/>
              </p:cNvSpPr>
              <p:nvPr/>
            </p:nvSpPr>
            <p:spPr bwMode="ltGray">
              <a:xfrm>
                <a:off x="996" y="1035"/>
                <a:ext cx="4763" cy="106"/>
              </a:xfrm>
              <a:prstGeom prst="rect">
                <a:avLst/>
              </a:prstGeom>
              <a:gradFill rotWithShape="0">
                <a:gsLst>
                  <a:gs pos="0">
                    <a:srgbClr val="825600"/>
                  </a:gs>
                  <a:gs pos="13000">
                    <a:srgbClr val="FFA800"/>
                  </a:gs>
                  <a:gs pos="28000">
                    <a:srgbClr val="825600"/>
                  </a:gs>
                  <a:gs pos="42999">
                    <a:srgbClr val="FFA800"/>
                  </a:gs>
                  <a:gs pos="58000">
                    <a:srgbClr val="825600"/>
                  </a:gs>
                  <a:gs pos="72000">
                    <a:srgbClr val="FFA800"/>
                  </a:gs>
                  <a:gs pos="87000">
                    <a:srgbClr val="825600"/>
                  </a:gs>
                  <a:gs pos="100000">
                    <a:srgbClr val="FFA800"/>
                  </a:gs>
                </a:gsLst>
                <a:lin ang="2700000" scaled="1"/>
              </a:gradFill>
              <a:ln w="9525">
                <a:noFill/>
                <a:miter lim="800000"/>
                <a:headEnd/>
                <a:tailEnd/>
              </a:ln>
              <a:effectLst/>
            </p:spPr>
            <p:txBody>
              <a:bodyPr/>
              <a:lstStyle/>
              <a:p>
                <a:endParaRPr lang="en-GB"/>
              </a:p>
            </p:txBody>
          </p:sp>
          <p:sp>
            <p:nvSpPr>
              <p:cNvPr id="1033" name="Line 9"/>
              <p:cNvSpPr>
                <a:spLocks noChangeShapeType="1"/>
              </p:cNvSpPr>
              <p:nvPr/>
            </p:nvSpPr>
            <p:spPr bwMode="ltGray">
              <a:xfrm>
                <a:off x="999" y="1145"/>
                <a:ext cx="4760" cy="0"/>
              </a:xfrm>
              <a:prstGeom prst="line">
                <a:avLst/>
              </a:prstGeom>
              <a:noFill/>
              <a:ln w="12700">
                <a:solidFill>
                  <a:srgbClr val="996633"/>
                </a:solidFill>
                <a:round/>
                <a:headEnd type="none" w="sm" len="sm"/>
                <a:tailEnd type="none" w="sm" len="sm"/>
              </a:ln>
              <a:effectLst/>
            </p:spPr>
            <p:txBody>
              <a:bodyPr/>
              <a:lstStyle/>
              <a:p>
                <a:endParaRPr lang="en-GB"/>
              </a:p>
            </p:txBody>
          </p:sp>
          <p:sp>
            <p:nvSpPr>
              <p:cNvPr id="1034" name="Line 10"/>
              <p:cNvSpPr>
                <a:spLocks noChangeShapeType="1"/>
              </p:cNvSpPr>
              <p:nvPr/>
            </p:nvSpPr>
            <p:spPr bwMode="ltGray">
              <a:xfrm>
                <a:off x="999" y="1121"/>
                <a:ext cx="4760" cy="0"/>
              </a:xfrm>
              <a:prstGeom prst="line">
                <a:avLst/>
              </a:prstGeom>
              <a:noFill/>
              <a:ln w="12700">
                <a:solidFill>
                  <a:srgbClr val="996633"/>
                </a:solidFill>
                <a:round/>
                <a:headEnd type="none" w="sm" len="sm"/>
                <a:tailEnd type="none" w="sm" len="sm"/>
              </a:ln>
              <a:effectLst/>
            </p:spPr>
            <p:txBody>
              <a:bodyPr/>
              <a:lstStyle/>
              <a:p>
                <a:endParaRPr lang="en-GB"/>
              </a:p>
            </p:txBody>
          </p:sp>
          <p:sp>
            <p:nvSpPr>
              <p:cNvPr id="1035" name="Line 11"/>
              <p:cNvSpPr>
                <a:spLocks noChangeShapeType="1"/>
              </p:cNvSpPr>
              <p:nvPr/>
            </p:nvSpPr>
            <p:spPr bwMode="ltGray">
              <a:xfrm>
                <a:off x="999" y="1091"/>
                <a:ext cx="4760" cy="0"/>
              </a:xfrm>
              <a:prstGeom prst="line">
                <a:avLst/>
              </a:prstGeom>
              <a:noFill/>
              <a:ln w="12700">
                <a:solidFill>
                  <a:srgbClr val="996633"/>
                </a:solidFill>
                <a:round/>
                <a:headEnd type="none" w="sm" len="sm"/>
                <a:tailEnd type="none" w="sm" len="sm"/>
              </a:ln>
              <a:effectLst/>
            </p:spPr>
            <p:txBody>
              <a:bodyPr/>
              <a:lstStyle/>
              <a:p>
                <a:endParaRPr lang="en-GB"/>
              </a:p>
            </p:txBody>
          </p:sp>
          <p:sp>
            <p:nvSpPr>
              <p:cNvPr id="1036" name="Line 12"/>
              <p:cNvSpPr>
                <a:spLocks noChangeShapeType="1"/>
              </p:cNvSpPr>
              <p:nvPr/>
            </p:nvSpPr>
            <p:spPr bwMode="ltGray">
              <a:xfrm>
                <a:off x="999" y="1057"/>
                <a:ext cx="4760" cy="0"/>
              </a:xfrm>
              <a:prstGeom prst="line">
                <a:avLst/>
              </a:prstGeom>
              <a:noFill/>
              <a:ln w="12700">
                <a:solidFill>
                  <a:srgbClr val="996633"/>
                </a:solidFill>
                <a:round/>
                <a:headEnd type="none" w="sm" len="sm"/>
                <a:tailEnd type="none" w="sm" len="sm"/>
              </a:ln>
              <a:effectLst/>
            </p:spPr>
            <p:txBody>
              <a:bodyPr/>
              <a:lstStyle/>
              <a:p>
                <a:endParaRPr lang="en-GB"/>
              </a:p>
            </p:txBody>
          </p:sp>
          <p:sp>
            <p:nvSpPr>
              <p:cNvPr id="1037" name="Freeform 13"/>
              <p:cNvSpPr>
                <a:spLocks/>
              </p:cNvSpPr>
              <p:nvPr/>
            </p:nvSpPr>
            <p:spPr bwMode="ltGray">
              <a:xfrm>
                <a:off x="993" y="1028"/>
                <a:ext cx="4765" cy="119"/>
              </a:xfrm>
              <a:custGeom>
                <a:avLst/>
                <a:gdLst/>
                <a:ahLst/>
                <a:cxnLst>
                  <a:cxn ang="0">
                    <a:pos x="0" y="118"/>
                  </a:cxn>
                  <a:cxn ang="0">
                    <a:pos x="0" y="0"/>
                  </a:cxn>
                  <a:cxn ang="0">
                    <a:pos x="4764" y="0"/>
                  </a:cxn>
                </a:cxnLst>
                <a:rect l="0" t="0" r="r" b="b"/>
                <a:pathLst>
                  <a:path w="4765" h="119">
                    <a:moveTo>
                      <a:pt x="0" y="118"/>
                    </a:moveTo>
                    <a:lnTo>
                      <a:pt x="0" y="0"/>
                    </a:lnTo>
                    <a:lnTo>
                      <a:pt x="4764" y="0"/>
                    </a:lnTo>
                  </a:path>
                </a:pathLst>
              </a:custGeom>
              <a:noFill/>
              <a:ln w="12700" cap="rnd" cmpd="sng">
                <a:solidFill>
                  <a:srgbClr val="FFCC66"/>
                </a:solidFill>
                <a:prstDash val="solid"/>
                <a:round/>
                <a:headEnd type="none" w="sm" len="sm"/>
                <a:tailEnd type="none" w="sm" len="sm"/>
              </a:ln>
              <a:effectLst/>
            </p:spPr>
            <p:txBody>
              <a:bodyPr/>
              <a:lstStyle/>
              <a:p>
                <a:endParaRPr lang="en-GB"/>
              </a:p>
            </p:txBody>
          </p:sp>
        </p:grpSp>
      </p:grpSp>
      <p:sp>
        <p:nvSpPr>
          <p:cNvPr id="1040" name="Rectangle 16"/>
          <p:cNvSpPr>
            <a:spLocks noGrp="1" noChangeArrowheads="1"/>
          </p:cNvSpPr>
          <p:nvPr>
            <p:ph type="title"/>
          </p:nvPr>
        </p:nvSpPr>
        <p:spPr bwMode="auto">
          <a:xfrm>
            <a:off x="1528763" y="304800"/>
            <a:ext cx="7564437" cy="11430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GB" smtClean="0"/>
              <a:t>Click to edit Master title style</a:t>
            </a:r>
          </a:p>
        </p:txBody>
      </p:sp>
      <p:sp>
        <p:nvSpPr>
          <p:cNvPr id="1041" name="Rectangle 17"/>
          <p:cNvSpPr>
            <a:spLocks noGrp="1" noChangeArrowheads="1"/>
          </p:cNvSpPr>
          <p:nvPr>
            <p:ph type="body" idx="1"/>
          </p:nvPr>
        </p:nvSpPr>
        <p:spPr bwMode="auto">
          <a:xfrm>
            <a:off x="1479550" y="1981200"/>
            <a:ext cx="762635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42" name="Rectangle 18"/>
          <p:cNvSpPr>
            <a:spLocks noGrp="1" noChangeArrowheads="1"/>
          </p:cNvSpPr>
          <p:nvPr>
            <p:ph type="dt" sz="half" idx="2"/>
          </p:nvPr>
        </p:nvSpPr>
        <p:spPr bwMode="auto">
          <a:xfrm>
            <a:off x="1481138" y="6248400"/>
            <a:ext cx="1782762"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defRPr sz="1400">
                <a:solidFill>
                  <a:schemeClr val="tx2"/>
                </a:solidFill>
              </a:defRPr>
            </a:lvl1pPr>
          </a:lstStyle>
          <a:p>
            <a:endParaRPr lang="en-GB"/>
          </a:p>
        </p:txBody>
      </p:sp>
      <p:sp>
        <p:nvSpPr>
          <p:cNvPr id="1043" name="Rectangle 19"/>
          <p:cNvSpPr>
            <a:spLocks noGrp="1" noChangeArrowheads="1"/>
          </p:cNvSpPr>
          <p:nvPr>
            <p:ph type="ftr" sz="quarter" idx="3"/>
          </p:nvPr>
        </p:nvSpPr>
        <p:spPr bwMode="auto">
          <a:xfrm>
            <a:off x="3797300" y="6248400"/>
            <a:ext cx="28956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ctr">
              <a:defRPr sz="1400">
                <a:solidFill>
                  <a:schemeClr val="tx2"/>
                </a:solidFill>
              </a:defRPr>
            </a:lvl1pPr>
          </a:lstStyle>
          <a:p>
            <a:endParaRPr lang="en-GB"/>
          </a:p>
        </p:txBody>
      </p:sp>
      <p:sp>
        <p:nvSpPr>
          <p:cNvPr id="1044" name="Rectangle 20"/>
          <p:cNvSpPr>
            <a:spLocks noGrp="1" noChangeArrowheads="1"/>
          </p:cNvSpPr>
          <p:nvPr>
            <p:ph type="sldNum" sz="quarter" idx="4"/>
          </p:nvPr>
        </p:nvSpPr>
        <p:spPr bwMode="auto">
          <a:xfrm>
            <a:off x="7226300" y="6248400"/>
            <a:ext cx="19050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r">
              <a:defRPr sz="1400">
                <a:solidFill>
                  <a:schemeClr val="tx2"/>
                </a:solidFill>
              </a:defRPr>
            </a:lvl1pPr>
          </a:lstStyle>
          <a:p>
            <a:fld id="{B7A56016-F2F7-4AC2-8302-3BBF91B120D3}" type="slidenum">
              <a:rPr lang="en-GB"/>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fontAlgn="base">
        <a:spcBef>
          <a:spcPct val="0"/>
        </a:spcBef>
        <a:spcAft>
          <a:spcPct val="0"/>
        </a:spcAft>
        <a:defRPr sz="4400" i="1">
          <a:solidFill>
            <a:schemeClr val="tx2"/>
          </a:solidFill>
          <a:latin typeface="+mj-lt"/>
          <a:ea typeface="+mj-ea"/>
          <a:cs typeface="+mj-cs"/>
        </a:defRPr>
      </a:lvl1pPr>
      <a:lvl2pPr algn="l" rtl="0" fontAlgn="base">
        <a:spcBef>
          <a:spcPct val="0"/>
        </a:spcBef>
        <a:spcAft>
          <a:spcPct val="0"/>
        </a:spcAft>
        <a:defRPr sz="4400" i="1">
          <a:solidFill>
            <a:schemeClr val="tx2"/>
          </a:solidFill>
          <a:latin typeface="Times New Roman" pitchFamily="18" charset="0"/>
        </a:defRPr>
      </a:lvl2pPr>
      <a:lvl3pPr algn="l" rtl="0" fontAlgn="base">
        <a:spcBef>
          <a:spcPct val="0"/>
        </a:spcBef>
        <a:spcAft>
          <a:spcPct val="0"/>
        </a:spcAft>
        <a:defRPr sz="4400" i="1">
          <a:solidFill>
            <a:schemeClr val="tx2"/>
          </a:solidFill>
          <a:latin typeface="Times New Roman" pitchFamily="18" charset="0"/>
        </a:defRPr>
      </a:lvl3pPr>
      <a:lvl4pPr algn="l" rtl="0" fontAlgn="base">
        <a:spcBef>
          <a:spcPct val="0"/>
        </a:spcBef>
        <a:spcAft>
          <a:spcPct val="0"/>
        </a:spcAft>
        <a:defRPr sz="4400" i="1">
          <a:solidFill>
            <a:schemeClr val="tx2"/>
          </a:solidFill>
          <a:latin typeface="Times New Roman" pitchFamily="18" charset="0"/>
        </a:defRPr>
      </a:lvl4pPr>
      <a:lvl5pPr algn="l" rtl="0" fontAlgn="base">
        <a:spcBef>
          <a:spcPct val="0"/>
        </a:spcBef>
        <a:spcAft>
          <a:spcPct val="0"/>
        </a:spcAft>
        <a:defRPr sz="4400" i="1">
          <a:solidFill>
            <a:schemeClr val="tx2"/>
          </a:solidFill>
          <a:latin typeface="Times New Roman" pitchFamily="18" charset="0"/>
        </a:defRPr>
      </a:lvl5pPr>
      <a:lvl6pPr marL="457200" algn="l" rtl="0" fontAlgn="base">
        <a:spcBef>
          <a:spcPct val="0"/>
        </a:spcBef>
        <a:spcAft>
          <a:spcPct val="0"/>
        </a:spcAft>
        <a:defRPr sz="4400" i="1">
          <a:solidFill>
            <a:schemeClr val="tx2"/>
          </a:solidFill>
          <a:latin typeface="Times New Roman" pitchFamily="18" charset="0"/>
        </a:defRPr>
      </a:lvl6pPr>
      <a:lvl7pPr marL="914400" algn="l" rtl="0" fontAlgn="base">
        <a:spcBef>
          <a:spcPct val="0"/>
        </a:spcBef>
        <a:spcAft>
          <a:spcPct val="0"/>
        </a:spcAft>
        <a:defRPr sz="4400" i="1">
          <a:solidFill>
            <a:schemeClr val="tx2"/>
          </a:solidFill>
          <a:latin typeface="Times New Roman" pitchFamily="18" charset="0"/>
        </a:defRPr>
      </a:lvl7pPr>
      <a:lvl8pPr marL="1371600" algn="l" rtl="0" fontAlgn="base">
        <a:spcBef>
          <a:spcPct val="0"/>
        </a:spcBef>
        <a:spcAft>
          <a:spcPct val="0"/>
        </a:spcAft>
        <a:defRPr sz="4400" i="1">
          <a:solidFill>
            <a:schemeClr val="tx2"/>
          </a:solidFill>
          <a:latin typeface="Times New Roman" pitchFamily="18" charset="0"/>
        </a:defRPr>
      </a:lvl8pPr>
      <a:lvl9pPr marL="1828800" algn="l" rtl="0" fontAlgn="base">
        <a:spcBef>
          <a:spcPct val="0"/>
        </a:spcBef>
        <a:spcAft>
          <a:spcPct val="0"/>
        </a:spcAft>
        <a:defRPr sz="4400" i="1">
          <a:solidFill>
            <a:schemeClr val="tx2"/>
          </a:solidFill>
          <a:latin typeface="Times New Roman" pitchFamily="18" charset="0"/>
        </a:defRPr>
      </a:lvl9pPr>
    </p:titleStyle>
    <p:bodyStyle>
      <a:lvl1pPr marL="342900" indent="-342900" algn="l" rtl="0" fontAlgn="base">
        <a:spcBef>
          <a:spcPct val="20000"/>
        </a:spcBef>
        <a:spcAft>
          <a:spcPct val="0"/>
        </a:spcAft>
        <a:buClr>
          <a:schemeClr val="tx2"/>
        </a:buClr>
        <a:buSzPct val="95000"/>
        <a:buFont typeface="Wingdings" pitchFamily="2" charset="2"/>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ext Box 2"/>
          <p:cNvSpPr txBox="1">
            <a:spLocks noChangeArrowheads="1"/>
          </p:cNvSpPr>
          <p:nvPr/>
        </p:nvSpPr>
        <p:spPr bwMode="auto">
          <a:xfrm>
            <a:off x="1524000" y="1752600"/>
            <a:ext cx="7391400" cy="4662815"/>
          </a:xfrm>
          <a:prstGeom prst="rect">
            <a:avLst/>
          </a:prstGeom>
          <a:noFill/>
          <a:ln w="12700">
            <a:noFill/>
            <a:miter lim="800000"/>
            <a:headEnd type="none" w="sm" len="sm"/>
            <a:tailEnd type="none" w="sm" len="sm"/>
          </a:ln>
          <a:effectLst/>
        </p:spPr>
        <p:txBody>
          <a:bodyPr>
            <a:spAutoFit/>
          </a:bodyPr>
          <a:lstStyle/>
          <a:p>
            <a:pPr>
              <a:spcBef>
                <a:spcPct val="50000"/>
              </a:spcBef>
            </a:pPr>
            <a:r>
              <a:rPr lang="en-GB" sz="2200" dirty="0">
                <a:solidFill>
                  <a:srgbClr val="000000"/>
                </a:solidFill>
                <a:latin typeface="Arial" pitchFamily="34" charset="0"/>
              </a:rPr>
              <a:t>Pamplona o </a:t>
            </a:r>
            <a:r>
              <a:rPr lang="en-GB" sz="2200" dirty="0" err="1">
                <a:solidFill>
                  <a:srgbClr val="000000"/>
                </a:solidFill>
                <a:latin typeface="Arial" pitchFamily="34" charset="0"/>
              </a:rPr>
              <a:t>Iruñea</a:t>
            </a:r>
            <a:r>
              <a:rPr lang="en-GB" sz="2200" dirty="0">
                <a:solidFill>
                  <a:srgbClr val="000000"/>
                </a:solidFill>
                <a:latin typeface="Arial" pitchFamily="34" charset="0"/>
              </a:rPr>
              <a:t> (</a:t>
            </a:r>
            <a:r>
              <a:rPr lang="en-GB" sz="2200" dirty="0" err="1">
                <a:solidFill>
                  <a:srgbClr val="000000"/>
                </a:solidFill>
                <a:latin typeface="Arial" pitchFamily="34" charset="0"/>
              </a:rPr>
              <a:t>nombre</a:t>
            </a:r>
            <a:r>
              <a:rPr lang="en-GB" sz="2200" dirty="0">
                <a:solidFill>
                  <a:srgbClr val="000000"/>
                </a:solidFill>
                <a:latin typeface="Arial" pitchFamily="34" charset="0"/>
              </a:rPr>
              <a:t> en </a:t>
            </a:r>
            <a:r>
              <a:rPr lang="en-GB" sz="2200" dirty="0" err="1">
                <a:solidFill>
                  <a:srgbClr val="000000"/>
                </a:solidFill>
                <a:latin typeface="Arial" pitchFamily="34" charset="0"/>
              </a:rPr>
              <a:t>euskera</a:t>
            </a:r>
            <a:r>
              <a:rPr lang="en-GB" sz="2200" dirty="0">
                <a:solidFill>
                  <a:srgbClr val="000000"/>
                </a:solidFill>
                <a:latin typeface="Arial" pitchFamily="34" charset="0"/>
              </a:rPr>
              <a:t>) </a:t>
            </a:r>
            <a:r>
              <a:rPr lang="en-GB" sz="2200" dirty="0" err="1">
                <a:solidFill>
                  <a:srgbClr val="000000"/>
                </a:solidFill>
                <a:latin typeface="Arial" pitchFamily="34" charset="0"/>
              </a:rPr>
              <a:t>es</a:t>
            </a:r>
            <a:r>
              <a:rPr lang="en-GB" sz="2200" dirty="0">
                <a:solidFill>
                  <a:srgbClr val="000000"/>
                </a:solidFill>
                <a:latin typeface="Arial" pitchFamily="34" charset="0"/>
              </a:rPr>
              <a:t> </a:t>
            </a:r>
            <a:r>
              <a:rPr lang="en-GB" sz="2200" dirty="0" err="1">
                <a:solidFill>
                  <a:srgbClr val="000000"/>
                </a:solidFill>
                <a:latin typeface="Arial" pitchFamily="34" charset="0"/>
              </a:rPr>
              <a:t>una</a:t>
            </a:r>
            <a:r>
              <a:rPr lang="en-GB" sz="2200" dirty="0">
                <a:solidFill>
                  <a:srgbClr val="000000"/>
                </a:solidFill>
                <a:latin typeface="Arial" pitchFamily="34" charset="0"/>
              </a:rPr>
              <a:t> ciudad </a:t>
            </a:r>
            <a:r>
              <a:rPr lang="en-GB" sz="2200" dirty="0" err="1">
                <a:solidFill>
                  <a:srgbClr val="000000"/>
                </a:solidFill>
                <a:latin typeface="Arial" pitchFamily="34" charset="0"/>
              </a:rPr>
              <a:t>pequeña</a:t>
            </a:r>
            <a:r>
              <a:rPr lang="en-GB" sz="2200" dirty="0">
                <a:solidFill>
                  <a:srgbClr val="000000"/>
                </a:solidFill>
                <a:latin typeface="Arial" pitchFamily="34" charset="0"/>
              </a:rPr>
              <a:t> con </a:t>
            </a:r>
            <a:r>
              <a:rPr lang="en-GB" sz="2200" dirty="0" err="1">
                <a:solidFill>
                  <a:srgbClr val="000000"/>
                </a:solidFill>
                <a:latin typeface="Arial" pitchFamily="34" charset="0"/>
              </a:rPr>
              <a:t>unos</a:t>
            </a:r>
            <a:r>
              <a:rPr lang="en-GB" sz="2200" dirty="0">
                <a:solidFill>
                  <a:srgbClr val="000000"/>
                </a:solidFill>
                <a:latin typeface="Arial" pitchFamily="34" charset="0"/>
              </a:rPr>
              <a:t> 190.000 </a:t>
            </a:r>
            <a:r>
              <a:rPr lang="en-GB" sz="2200" dirty="0" err="1">
                <a:solidFill>
                  <a:srgbClr val="000000"/>
                </a:solidFill>
                <a:latin typeface="Arial" pitchFamily="34" charset="0"/>
              </a:rPr>
              <a:t>habitantes</a:t>
            </a:r>
            <a:r>
              <a:rPr lang="en-GB" sz="2200" dirty="0">
                <a:solidFill>
                  <a:srgbClr val="000000"/>
                </a:solidFill>
                <a:latin typeface="Arial" pitchFamily="34" charset="0"/>
              </a:rPr>
              <a:t> en </a:t>
            </a:r>
            <a:r>
              <a:rPr lang="en-GB" sz="2200" dirty="0" smtClean="0">
                <a:solidFill>
                  <a:srgbClr val="000000"/>
                </a:solidFill>
                <a:latin typeface="Arial" pitchFamily="34" charset="0"/>
              </a:rPr>
              <a:t>el </a:t>
            </a:r>
            <a:r>
              <a:rPr lang="en-GB" sz="2200" dirty="0" err="1">
                <a:solidFill>
                  <a:srgbClr val="000000"/>
                </a:solidFill>
                <a:latin typeface="Arial" pitchFamily="34" charset="0"/>
              </a:rPr>
              <a:t>norte</a:t>
            </a:r>
            <a:r>
              <a:rPr lang="en-GB" sz="2200" dirty="0">
                <a:solidFill>
                  <a:srgbClr val="000000"/>
                </a:solidFill>
                <a:latin typeface="Arial" pitchFamily="34" charset="0"/>
              </a:rPr>
              <a:t> de </a:t>
            </a:r>
            <a:r>
              <a:rPr lang="en-GB" sz="2200" dirty="0" err="1">
                <a:solidFill>
                  <a:srgbClr val="000000"/>
                </a:solidFill>
                <a:latin typeface="Arial" pitchFamily="34" charset="0"/>
              </a:rPr>
              <a:t>España</a:t>
            </a:r>
            <a:r>
              <a:rPr lang="en-GB" sz="2200" dirty="0">
                <a:solidFill>
                  <a:srgbClr val="000000"/>
                </a:solidFill>
                <a:latin typeface="Arial" pitchFamily="34" charset="0"/>
              </a:rPr>
              <a:t>. Es </a:t>
            </a:r>
            <a:r>
              <a:rPr lang="en-GB" sz="2200" dirty="0" err="1">
                <a:solidFill>
                  <a:srgbClr val="000000"/>
                </a:solidFill>
                <a:latin typeface="Arial" pitchFamily="34" charset="0"/>
              </a:rPr>
              <a:t>una</a:t>
            </a:r>
            <a:r>
              <a:rPr lang="en-GB" sz="2200" dirty="0">
                <a:solidFill>
                  <a:srgbClr val="000000"/>
                </a:solidFill>
                <a:latin typeface="Arial" pitchFamily="34" charset="0"/>
              </a:rPr>
              <a:t> ciudad </a:t>
            </a:r>
            <a:r>
              <a:rPr lang="en-GB" sz="2200" dirty="0" err="1">
                <a:solidFill>
                  <a:srgbClr val="000000"/>
                </a:solidFill>
                <a:latin typeface="Arial" pitchFamily="34" charset="0"/>
              </a:rPr>
              <a:t>corriente</a:t>
            </a:r>
            <a:r>
              <a:rPr lang="en-GB" sz="2200" dirty="0">
                <a:solidFill>
                  <a:srgbClr val="000000"/>
                </a:solidFill>
                <a:latin typeface="Arial" pitchFamily="34" charset="0"/>
              </a:rPr>
              <a:t> </a:t>
            </a:r>
            <a:r>
              <a:rPr lang="en-GB" sz="2200" dirty="0" err="1">
                <a:solidFill>
                  <a:srgbClr val="000000"/>
                </a:solidFill>
                <a:latin typeface="Arial" pitchFamily="34" charset="0"/>
              </a:rPr>
              <a:t>pero</a:t>
            </a:r>
            <a:r>
              <a:rPr lang="en-GB" sz="2200" dirty="0">
                <a:solidFill>
                  <a:srgbClr val="000000"/>
                </a:solidFill>
                <a:latin typeface="Arial" pitchFamily="34" charset="0"/>
              </a:rPr>
              <a:t> el 6 de </a:t>
            </a:r>
            <a:r>
              <a:rPr lang="en-GB" sz="2200" dirty="0" err="1">
                <a:solidFill>
                  <a:srgbClr val="000000"/>
                </a:solidFill>
                <a:latin typeface="Arial" pitchFamily="34" charset="0"/>
              </a:rPr>
              <a:t>julio</a:t>
            </a:r>
            <a:r>
              <a:rPr lang="en-GB" sz="2200" dirty="0">
                <a:solidFill>
                  <a:srgbClr val="000000"/>
                </a:solidFill>
                <a:latin typeface="Arial" pitchFamily="34" charset="0"/>
              </a:rPr>
              <a:t>, a </a:t>
            </a:r>
            <a:r>
              <a:rPr lang="en-GB" sz="2200" dirty="0" err="1">
                <a:solidFill>
                  <a:srgbClr val="000000"/>
                </a:solidFill>
                <a:latin typeface="Arial" pitchFamily="34" charset="0"/>
              </a:rPr>
              <a:t>las</a:t>
            </a:r>
            <a:r>
              <a:rPr lang="en-GB" sz="2200" dirty="0">
                <a:solidFill>
                  <a:srgbClr val="000000"/>
                </a:solidFill>
                <a:latin typeface="Arial" pitchFamily="34" charset="0"/>
              </a:rPr>
              <a:t> 12 del </a:t>
            </a:r>
            <a:r>
              <a:rPr lang="en-GB" sz="2200" dirty="0" err="1">
                <a:solidFill>
                  <a:srgbClr val="000000"/>
                </a:solidFill>
                <a:latin typeface="Arial" pitchFamily="34" charset="0"/>
              </a:rPr>
              <a:t>mediodía</a:t>
            </a:r>
            <a:r>
              <a:rPr lang="en-GB" sz="2200" dirty="0">
                <a:solidFill>
                  <a:srgbClr val="000000"/>
                </a:solidFill>
                <a:latin typeface="Arial" pitchFamily="34" charset="0"/>
              </a:rPr>
              <a:t>, en la Plaza del </a:t>
            </a:r>
            <a:r>
              <a:rPr lang="en-GB" sz="2200" dirty="0" err="1">
                <a:solidFill>
                  <a:srgbClr val="000000"/>
                </a:solidFill>
                <a:latin typeface="Arial" pitchFamily="34" charset="0"/>
              </a:rPr>
              <a:t>Ayuntamiento</a:t>
            </a:r>
            <a:r>
              <a:rPr lang="en-GB" sz="2200" dirty="0">
                <a:solidFill>
                  <a:srgbClr val="000000"/>
                </a:solidFill>
                <a:latin typeface="Arial" pitchFamily="34" charset="0"/>
              </a:rPr>
              <a:t>, </a:t>
            </a:r>
            <a:r>
              <a:rPr lang="en-GB" sz="2200" dirty="0" err="1">
                <a:solidFill>
                  <a:srgbClr val="000000"/>
                </a:solidFill>
                <a:latin typeface="Arial" pitchFamily="34" charset="0"/>
              </a:rPr>
              <a:t>todo</a:t>
            </a:r>
            <a:r>
              <a:rPr lang="en-GB" sz="2200" dirty="0">
                <a:solidFill>
                  <a:srgbClr val="000000"/>
                </a:solidFill>
                <a:latin typeface="Arial" pitchFamily="34" charset="0"/>
              </a:rPr>
              <a:t> </a:t>
            </a:r>
            <a:r>
              <a:rPr lang="en-GB" sz="2200" dirty="0" err="1">
                <a:solidFill>
                  <a:srgbClr val="000000"/>
                </a:solidFill>
                <a:latin typeface="Arial" pitchFamily="34" charset="0"/>
              </a:rPr>
              <a:t>esto</a:t>
            </a:r>
            <a:r>
              <a:rPr lang="en-GB" sz="2200" dirty="0">
                <a:solidFill>
                  <a:srgbClr val="000000"/>
                </a:solidFill>
                <a:latin typeface="Arial" pitchFamily="34" charset="0"/>
              </a:rPr>
              <a:t> cambia. </a:t>
            </a:r>
            <a:r>
              <a:rPr lang="en-GB" sz="2200" dirty="0" err="1">
                <a:solidFill>
                  <a:srgbClr val="000000"/>
                </a:solidFill>
                <a:latin typeface="Arial" pitchFamily="34" charset="0"/>
              </a:rPr>
              <a:t>Empieza</a:t>
            </a:r>
            <a:r>
              <a:rPr lang="en-GB" sz="2200" dirty="0">
                <a:solidFill>
                  <a:srgbClr val="000000"/>
                </a:solidFill>
                <a:latin typeface="Arial" pitchFamily="34" charset="0"/>
              </a:rPr>
              <a:t> la fiesta con el </a:t>
            </a:r>
            <a:r>
              <a:rPr lang="en-GB" sz="2200" dirty="0" err="1">
                <a:solidFill>
                  <a:srgbClr val="000000"/>
                </a:solidFill>
                <a:latin typeface="Arial" pitchFamily="34" charset="0"/>
              </a:rPr>
              <a:t>chupinazo</a:t>
            </a:r>
            <a:r>
              <a:rPr lang="en-GB" sz="2200" dirty="0">
                <a:solidFill>
                  <a:srgbClr val="000000"/>
                </a:solidFill>
                <a:latin typeface="Arial" pitchFamily="34" charset="0"/>
              </a:rPr>
              <a:t>: el </a:t>
            </a:r>
            <a:r>
              <a:rPr lang="en-GB" sz="2200" dirty="0" err="1">
                <a:solidFill>
                  <a:srgbClr val="000000"/>
                </a:solidFill>
                <a:latin typeface="Arial" pitchFamily="34" charset="0"/>
              </a:rPr>
              <a:t>cohete</a:t>
            </a:r>
            <a:r>
              <a:rPr lang="en-GB" sz="2200" dirty="0">
                <a:solidFill>
                  <a:srgbClr val="000000"/>
                </a:solidFill>
                <a:latin typeface="Arial" pitchFamily="34" charset="0"/>
              </a:rPr>
              <a:t> </a:t>
            </a:r>
            <a:r>
              <a:rPr lang="en-GB" sz="2200" dirty="0" err="1">
                <a:solidFill>
                  <a:srgbClr val="000000"/>
                </a:solidFill>
                <a:latin typeface="Arial" pitchFamily="34" charset="0"/>
              </a:rPr>
              <a:t>que</a:t>
            </a:r>
            <a:r>
              <a:rPr lang="en-GB" sz="2200" dirty="0">
                <a:solidFill>
                  <a:srgbClr val="000000"/>
                </a:solidFill>
                <a:latin typeface="Arial" pitchFamily="34" charset="0"/>
              </a:rPr>
              <a:t> </a:t>
            </a:r>
            <a:r>
              <a:rPr lang="en-GB" sz="2200" dirty="0" err="1">
                <a:solidFill>
                  <a:srgbClr val="000000"/>
                </a:solidFill>
                <a:latin typeface="Arial" pitchFamily="34" charset="0"/>
              </a:rPr>
              <a:t>anuncia</a:t>
            </a:r>
            <a:r>
              <a:rPr lang="en-GB" sz="2200" dirty="0">
                <a:solidFill>
                  <a:srgbClr val="000000"/>
                </a:solidFill>
                <a:latin typeface="Arial" pitchFamily="34" charset="0"/>
              </a:rPr>
              <a:t> el </a:t>
            </a:r>
            <a:r>
              <a:rPr lang="en-GB" sz="2200" dirty="0" err="1">
                <a:solidFill>
                  <a:srgbClr val="000000"/>
                </a:solidFill>
                <a:latin typeface="Arial" pitchFamily="34" charset="0"/>
              </a:rPr>
              <a:t>comienzo</a:t>
            </a:r>
            <a:r>
              <a:rPr lang="en-GB" sz="2200" dirty="0">
                <a:solidFill>
                  <a:srgbClr val="000000"/>
                </a:solidFill>
                <a:latin typeface="Arial" pitchFamily="34" charset="0"/>
              </a:rPr>
              <a:t> de </a:t>
            </a:r>
            <a:r>
              <a:rPr lang="en-GB" sz="2200" dirty="0" err="1">
                <a:solidFill>
                  <a:srgbClr val="000000"/>
                </a:solidFill>
                <a:latin typeface="Arial" pitchFamily="34" charset="0"/>
              </a:rPr>
              <a:t>las</a:t>
            </a:r>
            <a:r>
              <a:rPr lang="en-GB" sz="2200" dirty="0">
                <a:solidFill>
                  <a:srgbClr val="000000"/>
                </a:solidFill>
                <a:latin typeface="Arial" pitchFamily="34" charset="0"/>
              </a:rPr>
              <a:t> fiestas. </a:t>
            </a:r>
            <a:r>
              <a:rPr lang="en-GB" sz="2200" dirty="0" err="1">
                <a:solidFill>
                  <a:srgbClr val="000000"/>
                </a:solidFill>
                <a:latin typeface="Arial" pitchFamily="34" charset="0"/>
              </a:rPr>
              <a:t>Poco</a:t>
            </a:r>
            <a:r>
              <a:rPr lang="en-GB" sz="2200" dirty="0">
                <a:solidFill>
                  <a:srgbClr val="000000"/>
                </a:solidFill>
                <a:latin typeface="Arial" pitchFamily="34" charset="0"/>
              </a:rPr>
              <a:t> antes de </a:t>
            </a:r>
            <a:r>
              <a:rPr lang="en-GB" sz="2200" dirty="0" err="1">
                <a:solidFill>
                  <a:srgbClr val="000000"/>
                </a:solidFill>
                <a:latin typeface="Arial" pitchFamily="34" charset="0"/>
              </a:rPr>
              <a:t>las</a:t>
            </a:r>
            <a:r>
              <a:rPr lang="en-GB" sz="2200" dirty="0">
                <a:solidFill>
                  <a:srgbClr val="000000"/>
                </a:solidFill>
                <a:latin typeface="Arial" pitchFamily="34" charset="0"/>
              </a:rPr>
              <a:t> </a:t>
            </a:r>
            <a:r>
              <a:rPr lang="en-GB" sz="2200" dirty="0" err="1">
                <a:solidFill>
                  <a:srgbClr val="000000"/>
                </a:solidFill>
                <a:latin typeface="Arial" pitchFamily="34" charset="0"/>
              </a:rPr>
              <a:t>doce</a:t>
            </a:r>
            <a:r>
              <a:rPr lang="en-GB" sz="2200" dirty="0">
                <a:solidFill>
                  <a:srgbClr val="000000"/>
                </a:solidFill>
                <a:latin typeface="Arial" pitchFamily="34" charset="0"/>
              </a:rPr>
              <a:t>, el </a:t>
            </a:r>
            <a:r>
              <a:rPr lang="en-GB" sz="2200" dirty="0" err="1">
                <a:solidFill>
                  <a:srgbClr val="000000"/>
                </a:solidFill>
                <a:latin typeface="Arial" pitchFamily="34" charset="0"/>
              </a:rPr>
              <a:t>alcalde</a:t>
            </a:r>
            <a:r>
              <a:rPr lang="en-GB" sz="2200" dirty="0">
                <a:solidFill>
                  <a:srgbClr val="000000"/>
                </a:solidFill>
                <a:latin typeface="Arial" pitchFamily="34" charset="0"/>
              </a:rPr>
              <a:t> y </a:t>
            </a:r>
            <a:r>
              <a:rPr lang="en-GB" sz="2200" dirty="0" err="1">
                <a:solidFill>
                  <a:srgbClr val="000000"/>
                </a:solidFill>
                <a:latin typeface="Arial" pitchFamily="34" charset="0"/>
              </a:rPr>
              <a:t>concejales</a:t>
            </a:r>
            <a:r>
              <a:rPr lang="en-GB" sz="2200" dirty="0">
                <a:solidFill>
                  <a:srgbClr val="000000"/>
                </a:solidFill>
                <a:latin typeface="Arial" pitchFamily="34" charset="0"/>
              </a:rPr>
              <a:t> </a:t>
            </a:r>
            <a:r>
              <a:rPr lang="en-GB" sz="2200" dirty="0" err="1">
                <a:solidFill>
                  <a:srgbClr val="000000"/>
                </a:solidFill>
                <a:latin typeface="Arial" pitchFamily="34" charset="0"/>
              </a:rPr>
              <a:t>salen</a:t>
            </a:r>
            <a:r>
              <a:rPr lang="en-GB" sz="2200" dirty="0">
                <a:solidFill>
                  <a:srgbClr val="000000"/>
                </a:solidFill>
                <a:latin typeface="Arial" pitchFamily="34" charset="0"/>
              </a:rPr>
              <a:t> al </a:t>
            </a:r>
            <a:r>
              <a:rPr lang="en-GB" sz="2200" dirty="0" err="1">
                <a:solidFill>
                  <a:srgbClr val="000000"/>
                </a:solidFill>
                <a:latin typeface="Arial" pitchFamily="34" charset="0"/>
              </a:rPr>
              <a:t>balcón</a:t>
            </a:r>
            <a:r>
              <a:rPr lang="en-GB" sz="2200" dirty="0">
                <a:solidFill>
                  <a:srgbClr val="000000"/>
                </a:solidFill>
                <a:latin typeface="Arial" pitchFamily="34" charset="0"/>
              </a:rPr>
              <a:t> del </a:t>
            </a:r>
            <a:r>
              <a:rPr lang="en-GB" sz="2200" dirty="0" err="1">
                <a:solidFill>
                  <a:srgbClr val="000000"/>
                </a:solidFill>
                <a:latin typeface="Arial" pitchFamily="34" charset="0"/>
              </a:rPr>
              <a:t>Ayuntamiento</a:t>
            </a:r>
            <a:r>
              <a:rPr lang="en-GB" sz="2200" dirty="0">
                <a:solidFill>
                  <a:srgbClr val="000000"/>
                </a:solidFill>
                <a:latin typeface="Arial" pitchFamily="34" charset="0"/>
              </a:rPr>
              <a:t>. Abajo, en la plaza, miles de personas </a:t>
            </a:r>
            <a:r>
              <a:rPr lang="en-GB" sz="2200" dirty="0" err="1">
                <a:solidFill>
                  <a:srgbClr val="000000"/>
                </a:solidFill>
                <a:latin typeface="Arial" pitchFamily="34" charset="0"/>
              </a:rPr>
              <a:t>esperan</a:t>
            </a:r>
            <a:r>
              <a:rPr lang="en-GB" sz="2200" dirty="0">
                <a:solidFill>
                  <a:srgbClr val="000000"/>
                </a:solidFill>
                <a:latin typeface="Arial" pitchFamily="34" charset="0"/>
              </a:rPr>
              <a:t> el </a:t>
            </a:r>
            <a:r>
              <a:rPr lang="en-GB" sz="2200" dirty="0" err="1">
                <a:solidFill>
                  <a:srgbClr val="000000"/>
                </a:solidFill>
                <a:latin typeface="Arial" pitchFamily="34" charset="0"/>
              </a:rPr>
              <a:t>momento</a:t>
            </a:r>
            <a:r>
              <a:rPr lang="en-GB" sz="2200" dirty="0">
                <a:solidFill>
                  <a:srgbClr val="000000"/>
                </a:solidFill>
                <a:latin typeface="Arial" pitchFamily="34" charset="0"/>
              </a:rPr>
              <a:t>; el </a:t>
            </a:r>
            <a:r>
              <a:rPr lang="en-GB" sz="2200" dirty="0" err="1">
                <a:solidFill>
                  <a:srgbClr val="000000"/>
                </a:solidFill>
                <a:latin typeface="Arial" pitchFamily="34" charset="0"/>
              </a:rPr>
              <a:t>ansia</a:t>
            </a:r>
            <a:r>
              <a:rPr lang="en-GB" sz="2200" dirty="0">
                <a:solidFill>
                  <a:srgbClr val="000000"/>
                </a:solidFill>
                <a:latin typeface="Arial" pitchFamily="34" charset="0"/>
              </a:rPr>
              <a:t> </a:t>
            </a:r>
            <a:r>
              <a:rPr lang="en-GB" sz="2200" dirty="0" err="1">
                <a:solidFill>
                  <a:srgbClr val="000000"/>
                </a:solidFill>
                <a:latin typeface="Arial" pitchFamily="34" charset="0"/>
              </a:rPr>
              <a:t>colectiva</a:t>
            </a:r>
            <a:r>
              <a:rPr lang="en-GB" sz="2200" dirty="0">
                <a:solidFill>
                  <a:srgbClr val="000000"/>
                </a:solidFill>
                <a:latin typeface="Arial" pitchFamily="34" charset="0"/>
              </a:rPr>
              <a:t> </a:t>
            </a:r>
            <a:r>
              <a:rPr lang="en-GB" sz="2200" dirty="0" err="1">
                <a:solidFill>
                  <a:srgbClr val="000000"/>
                </a:solidFill>
                <a:latin typeface="Arial" pitchFamily="34" charset="0"/>
              </a:rPr>
              <a:t>va</a:t>
            </a:r>
            <a:r>
              <a:rPr lang="en-GB" sz="2200" dirty="0">
                <a:solidFill>
                  <a:srgbClr val="000000"/>
                </a:solidFill>
                <a:latin typeface="Arial" pitchFamily="34" charset="0"/>
              </a:rPr>
              <a:t> </a:t>
            </a:r>
            <a:r>
              <a:rPr lang="en-GB" sz="2200" dirty="0" err="1">
                <a:solidFill>
                  <a:srgbClr val="000000"/>
                </a:solidFill>
                <a:latin typeface="Arial" pitchFamily="34" charset="0"/>
              </a:rPr>
              <a:t>subiendo</a:t>
            </a:r>
            <a:r>
              <a:rPr lang="en-GB" sz="2200" dirty="0">
                <a:solidFill>
                  <a:srgbClr val="000000"/>
                </a:solidFill>
                <a:latin typeface="Arial" pitchFamily="34" charset="0"/>
              </a:rPr>
              <a:t> </a:t>
            </a:r>
            <a:r>
              <a:rPr lang="en-GB" sz="2200" dirty="0" err="1">
                <a:solidFill>
                  <a:srgbClr val="000000"/>
                </a:solidFill>
                <a:latin typeface="Arial" pitchFamily="34" charset="0"/>
              </a:rPr>
              <a:t>grados</a:t>
            </a:r>
            <a:r>
              <a:rPr lang="en-GB" sz="2200" dirty="0">
                <a:solidFill>
                  <a:srgbClr val="000000"/>
                </a:solidFill>
                <a:latin typeface="Arial" pitchFamily="34" charset="0"/>
              </a:rPr>
              <a:t> a </a:t>
            </a:r>
            <a:r>
              <a:rPr lang="en-GB" sz="2200" dirty="0" err="1">
                <a:solidFill>
                  <a:srgbClr val="000000"/>
                </a:solidFill>
                <a:latin typeface="Arial" pitchFamily="34" charset="0"/>
              </a:rPr>
              <a:t>medida</a:t>
            </a:r>
            <a:r>
              <a:rPr lang="en-GB" sz="2200" dirty="0">
                <a:solidFill>
                  <a:srgbClr val="000000"/>
                </a:solidFill>
                <a:latin typeface="Arial" pitchFamily="34" charset="0"/>
              </a:rPr>
              <a:t> </a:t>
            </a:r>
            <a:r>
              <a:rPr lang="en-GB" sz="2200" dirty="0" err="1">
                <a:solidFill>
                  <a:srgbClr val="000000"/>
                </a:solidFill>
                <a:latin typeface="Arial" pitchFamily="34" charset="0"/>
              </a:rPr>
              <a:t>que</a:t>
            </a:r>
            <a:r>
              <a:rPr lang="en-GB" sz="2200" dirty="0">
                <a:solidFill>
                  <a:srgbClr val="000000"/>
                </a:solidFill>
                <a:latin typeface="Arial" pitchFamily="34" charset="0"/>
              </a:rPr>
              <a:t> se </a:t>
            </a:r>
            <a:r>
              <a:rPr lang="en-GB" sz="2200" dirty="0" err="1">
                <a:solidFill>
                  <a:srgbClr val="000000"/>
                </a:solidFill>
                <a:latin typeface="Arial" pitchFamily="34" charset="0"/>
              </a:rPr>
              <a:t>acercan</a:t>
            </a:r>
            <a:r>
              <a:rPr lang="en-GB" sz="2200" dirty="0">
                <a:solidFill>
                  <a:srgbClr val="000000"/>
                </a:solidFill>
                <a:latin typeface="Arial" pitchFamily="34" charset="0"/>
              </a:rPr>
              <a:t> la </a:t>
            </a:r>
            <a:r>
              <a:rPr lang="en-GB" sz="2200" dirty="0" err="1">
                <a:solidFill>
                  <a:srgbClr val="000000"/>
                </a:solidFill>
                <a:latin typeface="Arial" pitchFamily="34" charset="0"/>
              </a:rPr>
              <a:t>hora</a:t>
            </a:r>
            <a:r>
              <a:rPr lang="en-GB" sz="2200" dirty="0">
                <a:solidFill>
                  <a:srgbClr val="000000"/>
                </a:solidFill>
                <a:latin typeface="Arial" pitchFamily="34" charset="0"/>
              </a:rPr>
              <a:t> y </a:t>
            </a:r>
            <a:r>
              <a:rPr lang="en-GB" sz="2200" dirty="0" err="1">
                <a:solidFill>
                  <a:srgbClr val="000000"/>
                </a:solidFill>
                <a:latin typeface="Arial" pitchFamily="34" charset="0"/>
              </a:rPr>
              <a:t>cuando</a:t>
            </a:r>
            <a:r>
              <a:rPr lang="en-GB" sz="2200" dirty="0">
                <a:solidFill>
                  <a:srgbClr val="000000"/>
                </a:solidFill>
                <a:latin typeface="Arial" pitchFamily="34" charset="0"/>
              </a:rPr>
              <a:t> </a:t>
            </a:r>
            <a:r>
              <a:rPr lang="en-GB" sz="2200" dirty="0" err="1">
                <a:solidFill>
                  <a:srgbClr val="000000"/>
                </a:solidFill>
                <a:latin typeface="Arial" pitchFamily="34" charset="0"/>
              </a:rPr>
              <a:t>dan</a:t>
            </a:r>
            <a:r>
              <a:rPr lang="en-GB" sz="2200" dirty="0">
                <a:solidFill>
                  <a:srgbClr val="000000"/>
                </a:solidFill>
                <a:latin typeface="Arial" pitchFamily="34" charset="0"/>
              </a:rPr>
              <a:t> </a:t>
            </a:r>
            <a:r>
              <a:rPr lang="en-GB" sz="2200" dirty="0" err="1">
                <a:solidFill>
                  <a:srgbClr val="000000"/>
                </a:solidFill>
                <a:latin typeface="Arial" pitchFamily="34" charset="0"/>
              </a:rPr>
              <a:t>las</a:t>
            </a:r>
            <a:r>
              <a:rPr lang="en-GB" sz="2200" dirty="0">
                <a:solidFill>
                  <a:srgbClr val="000000"/>
                </a:solidFill>
                <a:latin typeface="Arial" pitchFamily="34" charset="0"/>
              </a:rPr>
              <a:t> </a:t>
            </a:r>
            <a:r>
              <a:rPr lang="en-GB" sz="2200" dirty="0" err="1">
                <a:solidFill>
                  <a:srgbClr val="000000"/>
                </a:solidFill>
                <a:latin typeface="Arial" pitchFamily="34" charset="0"/>
              </a:rPr>
              <a:t>doce</a:t>
            </a:r>
            <a:r>
              <a:rPr lang="en-GB" sz="2200" dirty="0">
                <a:solidFill>
                  <a:srgbClr val="000000"/>
                </a:solidFill>
                <a:latin typeface="Arial" pitchFamily="34" charset="0"/>
              </a:rPr>
              <a:t> del </a:t>
            </a:r>
            <a:r>
              <a:rPr lang="en-GB" sz="2200" dirty="0" err="1">
                <a:solidFill>
                  <a:srgbClr val="000000"/>
                </a:solidFill>
                <a:latin typeface="Arial" pitchFamily="34" charset="0"/>
              </a:rPr>
              <a:t>mediodía</a:t>
            </a:r>
            <a:r>
              <a:rPr lang="en-GB" sz="2200" dirty="0">
                <a:solidFill>
                  <a:srgbClr val="000000"/>
                </a:solidFill>
                <a:latin typeface="Arial" pitchFamily="34" charset="0"/>
              </a:rPr>
              <a:t>  se </a:t>
            </a:r>
            <a:r>
              <a:rPr lang="en-GB" sz="2200" dirty="0" err="1">
                <a:solidFill>
                  <a:srgbClr val="000000"/>
                </a:solidFill>
                <a:latin typeface="Arial" pitchFamily="34" charset="0"/>
              </a:rPr>
              <a:t>descorchan</a:t>
            </a:r>
            <a:r>
              <a:rPr lang="en-GB" sz="2200" dirty="0">
                <a:solidFill>
                  <a:srgbClr val="000000"/>
                </a:solidFill>
                <a:latin typeface="Arial" pitchFamily="34" charset="0"/>
              </a:rPr>
              <a:t> </a:t>
            </a:r>
            <a:r>
              <a:rPr lang="en-GB" sz="2200" dirty="0" err="1">
                <a:solidFill>
                  <a:srgbClr val="000000"/>
                </a:solidFill>
                <a:latin typeface="Arial" pitchFamily="34" charset="0"/>
              </a:rPr>
              <a:t>cientos</a:t>
            </a:r>
            <a:r>
              <a:rPr lang="en-GB" sz="2200" dirty="0">
                <a:solidFill>
                  <a:srgbClr val="000000"/>
                </a:solidFill>
                <a:latin typeface="Arial" pitchFamily="34" charset="0"/>
              </a:rPr>
              <a:t> de </a:t>
            </a:r>
            <a:r>
              <a:rPr lang="en-GB" sz="2200" dirty="0" err="1">
                <a:solidFill>
                  <a:srgbClr val="000000"/>
                </a:solidFill>
                <a:latin typeface="Arial" pitchFamily="34" charset="0"/>
              </a:rPr>
              <a:t>botellas</a:t>
            </a:r>
            <a:r>
              <a:rPr lang="en-GB" sz="2200" dirty="0">
                <a:solidFill>
                  <a:srgbClr val="000000"/>
                </a:solidFill>
                <a:latin typeface="Arial" pitchFamily="34" charset="0"/>
              </a:rPr>
              <a:t> de </a:t>
            </a:r>
            <a:r>
              <a:rPr lang="en-GB" sz="2200" dirty="0" err="1">
                <a:solidFill>
                  <a:srgbClr val="000000"/>
                </a:solidFill>
                <a:latin typeface="Arial" pitchFamily="34" charset="0"/>
              </a:rPr>
              <a:t>champán</a:t>
            </a:r>
            <a:r>
              <a:rPr lang="en-GB" sz="2200" dirty="0">
                <a:solidFill>
                  <a:srgbClr val="000000"/>
                </a:solidFill>
                <a:latin typeface="Arial" pitchFamily="34" charset="0"/>
              </a:rPr>
              <a:t>.</a:t>
            </a:r>
          </a:p>
          <a:p>
            <a:pPr>
              <a:spcBef>
                <a:spcPct val="50000"/>
              </a:spcBef>
            </a:pPr>
            <a:endParaRPr lang="en-GB" sz="2200" dirty="0">
              <a:latin typeface="Arial" pitchFamily="34" charset="0"/>
            </a:endParaRPr>
          </a:p>
        </p:txBody>
      </p:sp>
      <p:sp>
        <p:nvSpPr>
          <p:cNvPr id="31747" name="WordArt 3"/>
          <p:cNvSpPr>
            <a:spLocks noChangeArrowheads="1" noChangeShapeType="1" noTextEdit="1"/>
          </p:cNvSpPr>
          <p:nvPr/>
        </p:nvSpPr>
        <p:spPr bwMode="auto">
          <a:xfrm>
            <a:off x="1905000" y="304800"/>
            <a:ext cx="6553200" cy="1143000"/>
          </a:xfrm>
          <a:prstGeom prst="rect">
            <a:avLst/>
          </a:prstGeom>
        </p:spPr>
        <p:txBody>
          <a:bodyPr wrap="none" fromWordArt="1">
            <a:prstTxWarp prst="textPlain">
              <a:avLst>
                <a:gd name="adj" fmla="val 50000"/>
              </a:avLst>
            </a:prstTxWarp>
          </a:bodyPr>
          <a:lstStyle/>
          <a:p>
            <a:pPr algn="ctr"/>
            <a:r>
              <a:rPr lang="es-ES" sz="3600" kern="10">
                <a:ln w="19050">
                  <a:solidFill>
                    <a:srgbClr val="99CCFF"/>
                  </a:solidFill>
                  <a:round/>
                  <a:headEnd type="none" w="sm" len="sm"/>
                  <a:tailEnd type="none" w="sm" len="sm"/>
                </a:ln>
                <a:solidFill>
                  <a:srgbClr val="0066CC"/>
                </a:solidFill>
                <a:effectLst>
                  <a:outerShdw dist="35921" dir="2700000" algn="ctr" rotWithShape="0">
                    <a:srgbClr val="990000"/>
                  </a:outerShdw>
                </a:effectLst>
                <a:latin typeface="Impact"/>
              </a:rPr>
              <a:t>La fiesta de San Fermín</a:t>
            </a:r>
            <a:endParaRPr lang="en-GB" sz="3600" kern="10">
              <a:ln w="19050">
                <a:solidFill>
                  <a:srgbClr val="99CCFF"/>
                </a:solidFill>
                <a:round/>
                <a:headEnd type="none" w="sm" len="sm"/>
                <a:tailEnd type="none" w="sm" len="sm"/>
              </a:ln>
              <a:solidFill>
                <a:srgbClr val="0066CC"/>
              </a:solidFill>
              <a:effectLst>
                <a:outerShdw dist="35921" dir="2700000" algn="ctr" rotWithShape="0">
                  <a:srgbClr val="990000"/>
                </a:outerShdw>
              </a:effectLst>
              <a:latin typeface="Impact"/>
            </a:endParaRPr>
          </a:p>
        </p:txBody>
      </p:sp>
      <p:grpSp>
        <p:nvGrpSpPr>
          <p:cNvPr id="31751" name="Group 7"/>
          <p:cNvGrpSpPr>
            <a:grpSpLocks/>
          </p:cNvGrpSpPr>
          <p:nvPr/>
        </p:nvGrpSpPr>
        <p:grpSpPr bwMode="auto">
          <a:xfrm>
            <a:off x="808038" y="2755900"/>
            <a:ext cx="7527925" cy="1347788"/>
            <a:chOff x="0" y="849"/>
            <a:chExt cx="4742" cy="849"/>
          </a:xfrm>
        </p:grpSpPr>
        <p:sp>
          <p:nvSpPr>
            <p:cNvPr id="31748" name="Rectangle 4"/>
            <p:cNvSpPr>
              <a:spLocks noChangeArrowheads="1"/>
            </p:cNvSpPr>
            <p:nvPr/>
          </p:nvSpPr>
          <p:spPr bwMode="auto">
            <a:xfrm>
              <a:off x="0" y="849"/>
              <a:ext cx="4742" cy="849"/>
            </a:xfrm>
            <a:prstGeom prst="rect">
              <a:avLst/>
            </a:prstGeom>
            <a:noFill/>
            <a:ln w="12700">
              <a:noFill/>
              <a:miter lim="800000"/>
              <a:headEnd type="none" w="sm" len="sm"/>
              <a:tailEnd type="none" w="sm" len="sm"/>
            </a:ln>
            <a:effectLst/>
          </p:spPr>
          <p:txBody>
            <a:bodyPr>
              <a:spAutoFit/>
            </a:bodyPr>
            <a:lstStyle/>
            <a:p>
              <a:endParaRPr lang="en-GB"/>
            </a:p>
          </p:txBody>
        </p:sp>
        <p:sp>
          <p:nvSpPr>
            <p:cNvPr id="31749" name="Rectangle 5"/>
            <p:cNvSpPr>
              <a:spLocks noChangeArrowheads="1"/>
            </p:cNvSpPr>
            <p:nvPr/>
          </p:nvSpPr>
          <p:spPr bwMode="auto">
            <a:xfrm>
              <a:off x="0" y="849"/>
              <a:ext cx="4742" cy="845"/>
            </a:xfrm>
            <a:prstGeom prst="rect">
              <a:avLst/>
            </a:prstGeom>
            <a:noFill/>
            <a:ln w="12700">
              <a:noFill/>
              <a:miter lim="800000"/>
              <a:headEnd type="none" w="sm" len="sm"/>
              <a:tailEnd type="none" w="sm" len="sm"/>
            </a:ln>
            <a:effectLst/>
          </p:spPr>
          <p:txBody>
            <a:bodyPr anchor="ctr"/>
            <a:lstStyle/>
            <a:p>
              <a:r>
                <a:rPr lang="en-GB" sz="900" b="1">
                  <a:solidFill>
                    <a:srgbClr val="009999"/>
                  </a:solidFill>
                  <a:latin typeface="Verdana" pitchFamily="34" charset="0"/>
                </a:rPr>
                <a:t>  </a:t>
              </a:r>
              <a:r>
                <a:rPr lang="en-GB" sz="7300" b="1">
                  <a:solidFill>
                    <a:srgbClr val="009999"/>
                  </a:solidFill>
                  <a:latin typeface="Verdana" pitchFamily="34" charset="0"/>
                </a:rPr>
                <a:t> </a:t>
              </a:r>
              <a:r>
                <a:rPr lang="en-GB" sz="900" b="1">
                  <a:solidFill>
                    <a:srgbClr val="009999"/>
                  </a:solidFill>
                  <a:latin typeface="Verdana" pitchFamily="34" charset="0"/>
                </a:rPr>
                <a:t>                    </a:t>
              </a:r>
              <a:endParaRPr lang="en-GB" sz="800">
                <a:solidFill>
                  <a:srgbClr val="000000"/>
                </a:solidFill>
                <a:latin typeface="Verdana" pitchFamily="34" charset="0"/>
              </a:endParaRPr>
            </a:p>
            <a:p>
              <a:pPr eaLnBrk="0" hangingPunct="0"/>
              <a:endParaRPr lang="en-GB" sz="900" b="1">
                <a:solidFill>
                  <a:srgbClr val="009999"/>
                </a:solidFill>
                <a:latin typeface="Verdana" pitchFamily="34" charset="0"/>
              </a:endParaRPr>
            </a:p>
          </p:txBody>
        </p:sp>
      </p:grpSp>
      <p:pic>
        <p:nvPicPr>
          <p:cNvPr id="31750" name="Picture 6" descr="http://www.escuelai.com/spanish_culture/fiestas_espanolas/images/sanfermin01.png"/>
          <p:cNvPicPr>
            <a:picLocks noChangeAspect="1" noChangeArrowheads="1"/>
          </p:cNvPicPr>
          <p:nvPr/>
        </p:nvPicPr>
        <p:blipFill>
          <a:blip r:embed="rId3"/>
          <a:srcRect/>
          <a:stretch>
            <a:fillRect/>
          </a:stretch>
        </p:blipFill>
        <p:spPr bwMode="auto">
          <a:xfrm>
            <a:off x="0" y="1600200"/>
            <a:ext cx="1446213" cy="1676400"/>
          </a:xfrm>
          <a:prstGeom prst="rect">
            <a:avLst/>
          </a:prstGeom>
          <a:noFill/>
        </p:spPr>
      </p:pic>
      <p:sp>
        <p:nvSpPr>
          <p:cNvPr id="31752" name="Rectangle 8"/>
          <p:cNvSpPr>
            <a:spLocks noChangeArrowheads="1"/>
          </p:cNvSpPr>
          <p:nvPr/>
        </p:nvSpPr>
        <p:spPr bwMode="auto">
          <a:xfrm>
            <a:off x="1600200" y="6096000"/>
            <a:ext cx="7391400" cy="457200"/>
          </a:xfrm>
          <a:prstGeom prst="rect">
            <a:avLst/>
          </a:prstGeom>
          <a:solidFill>
            <a:schemeClr val="accent1"/>
          </a:solidFill>
          <a:ln w="12700">
            <a:solidFill>
              <a:schemeClr val="tx1"/>
            </a:solidFill>
            <a:miter lim="800000"/>
            <a:headEnd type="none" w="sm" len="sm"/>
            <a:tailEnd type="none" w="sm" len="sm"/>
          </a:ln>
          <a:effectLst/>
        </p:spPr>
        <p:txBody>
          <a:bodyPr wrap="none" anchor="ctr"/>
          <a:lstStyle/>
          <a:p>
            <a:pPr algn="ctr"/>
            <a:r>
              <a:rPr lang="en-GB" sz="2000">
                <a:latin typeface="Arial" pitchFamily="34" charset="0"/>
              </a:rPr>
              <a:t>1. ¿Dónde está Pamplona?</a:t>
            </a:r>
          </a:p>
        </p:txBody>
      </p:sp>
      <p:sp>
        <p:nvSpPr>
          <p:cNvPr id="31753" name="Rectangle 9"/>
          <p:cNvSpPr>
            <a:spLocks noChangeArrowheads="1"/>
          </p:cNvSpPr>
          <p:nvPr/>
        </p:nvSpPr>
        <p:spPr bwMode="auto">
          <a:xfrm>
            <a:off x="1600200" y="6096000"/>
            <a:ext cx="7391400" cy="457200"/>
          </a:xfrm>
          <a:prstGeom prst="rect">
            <a:avLst/>
          </a:prstGeom>
          <a:solidFill>
            <a:schemeClr val="accent1"/>
          </a:solidFill>
          <a:ln w="12700">
            <a:solidFill>
              <a:schemeClr val="tx1"/>
            </a:solidFill>
            <a:miter lim="800000"/>
            <a:headEnd type="none" w="sm" len="sm"/>
            <a:tailEnd type="none" w="sm" len="sm"/>
          </a:ln>
          <a:effectLst/>
        </p:spPr>
        <p:txBody>
          <a:bodyPr wrap="none" anchor="ctr"/>
          <a:lstStyle/>
          <a:p>
            <a:pPr algn="ctr"/>
            <a:r>
              <a:rPr lang="en-GB" sz="2000">
                <a:latin typeface="Arial" pitchFamily="34" charset="0"/>
              </a:rPr>
              <a:t>2. ¿Cuándo empieza la fiesta de San Fermín?</a:t>
            </a:r>
          </a:p>
        </p:txBody>
      </p:sp>
      <p:sp>
        <p:nvSpPr>
          <p:cNvPr id="31754" name="Rectangle 10"/>
          <p:cNvSpPr>
            <a:spLocks noChangeArrowheads="1"/>
          </p:cNvSpPr>
          <p:nvPr/>
        </p:nvSpPr>
        <p:spPr bwMode="auto">
          <a:xfrm>
            <a:off x="1600200" y="6096000"/>
            <a:ext cx="7391400" cy="457200"/>
          </a:xfrm>
          <a:prstGeom prst="rect">
            <a:avLst/>
          </a:prstGeom>
          <a:solidFill>
            <a:schemeClr val="accent1"/>
          </a:solidFill>
          <a:ln w="12700">
            <a:solidFill>
              <a:schemeClr val="tx1"/>
            </a:solidFill>
            <a:miter lim="800000"/>
            <a:headEnd type="none" w="sm" len="sm"/>
            <a:tailEnd type="none" w="sm" len="sm"/>
          </a:ln>
          <a:effectLst/>
        </p:spPr>
        <p:txBody>
          <a:bodyPr wrap="none" anchor="ctr"/>
          <a:lstStyle/>
          <a:p>
            <a:pPr algn="ctr"/>
            <a:r>
              <a:rPr lang="en-GB" sz="2000">
                <a:latin typeface="Arial" pitchFamily="34" charset="0"/>
              </a:rPr>
              <a:t>3. ¿Cómo empieza la fiesta?</a:t>
            </a:r>
          </a:p>
        </p:txBody>
      </p:sp>
      <p:sp>
        <p:nvSpPr>
          <p:cNvPr id="31755" name="Rectangle 11"/>
          <p:cNvSpPr>
            <a:spLocks noChangeArrowheads="1"/>
          </p:cNvSpPr>
          <p:nvPr/>
        </p:nvSpPr>
        <p:spPr bwMode="auto">
          <a:xfrm>
            <a:off x="1600200" y="6096000"/>
            <a:ext cx="7391400" cy="457200"/>
          </a:xfrm>
          <a:prstGeom prst="rect">
            <a:avLst/>
          </a:prstGeom>
          <a:solidFill>
            <a:schemeClr val="accent1"/>
          </a:solidFill>
          <a:ln w="12700">
            <a:solidFill>
              <a:schemeClr val="tx1"/>
            </a:solidFill>
            <a:miter lim="800000"/>
            <a:headEnd type="none" w="sm" len="sm"/>
            <a:tailEnd type="none" w="sm" len="sm"/>
          </a:ln>
          <a:effectLst/>
        </p:spPr>
        <p:txBody>
          <a:bodyPr wrap="none" anchor="ctr"/>
          <a:lstStyle/>
          <a:p>
            <a:pPr algn="ctr"/>
            <a:r>
              <a:rPr lang="en-GB" sz="2000">
                <a:latin typeface="Arial" pitchFamily="34" charset="0"/>
              </a:rPr>
              <a:t>4. ¿Qué es el chupinazo?</a:t>
            </a:r>
          </a:p>
        </p:txBody>
      </p:sp>
      <p:sp>
        <p:nvSpPr>
          <p:cNvPr id="31756" name="Rectangle 12"/>
          <p:cNvSpPr>
            <a:spLocks noChangeArrowheads="1"/>
          </p:cNvSpPr>
          <p:nvPr/>
        </p:nvSpPr>
        <p:spPr bwMode="auto">
          <a:xfrm>
            <a:off x="1600200" y="6096000"/>
            <a:ext cx="7391400" cy="457200"/>
          </a:xfrm>
          <a:prstGeom prst="rect">
            <a:avLst/>
          </a:prstGeom>
          <a:solidFill>
            <a:schemeClr val="accent1"/>
          </a:solidFill>
          <a:ln w="12700">
            <a:solidFill>
              <a:schemeClr val="tx1"/>
            </a:solidFill>
            <a:miter lim="800000"/>
            <a:headEnd type="none" w="sm" len="sm"/>
            <a:tailEnd type="none" w="sm" len="sm"/>
          </a:ln>
          <a:effectLst/>
        </p:spPr>
        <p:txBody>
          <a:bodyPr wrap="none" anchor="ctr"/>
          <a:lstStyle/>
          <a:p>
            <a:pPr algn="ctr"/>
            <a:r>
              <a:rPr lang="en-GB" sz="2000">
                <a:latin typeface="Arial" pitchFamily="34" charset="0"/>
              </a:rPr>
              <a:t>5. ¿Qué hace el público en la plaza?</a:t>
            </a:r>
          </a:p>
        </p:txBody>
      </p:sp>
      <p:grpSp>
        <p:nvGrpSpPr>
          <p:cNvPr id="31760" name="Group 16"/>
          <p:cNvGrpSpPr>
            <a:grpSpLocks/>
          </p:cNvGrpSpPr>
          <p:nvPr/>
        </p:nvGrpSpPr>
        <p:grpSpPr bwMode="auto">
          <a:xfrm>
            <a:off x="1616075" y="4953000"/>
            <a:ext cx="7527925" cy="1616075"/>
            <a:chOff x="0" y="849"/>
            <a:chExt cx="4742" cy="1018"/>
          </a:xfrm>
        </p:grpSpPr>
        <p:sp>
          <p:nvSpPr>
            <p:cNvPr id="31757" name="Rectangle 13"/>
            <p:cNvSpPr>
              <a:spLocks noChangeArrowheads="1"/>
            </p:cNvSpPr>
            <p:nvPr/>
          </p:nvSpPr>
          <p:spPr bwMode="auto">
            <a:xfrm>
              <a:off x="0" y="849"/>
              <a:ext cx="4742" cy="849"/>
            </a:xfrm>
            <a:prstGeom prst="rect">
              <a:avLst/>
            </a:prstGeom>
            <a:noFill/>
            <a:ln w="12700">
              <a:noFill/>
              <a:miter lim="800000"/>
              <a:headEnd type="none" w="sm" len="sm"/>
              <a:tailEnd type="none" w="sm" len="sm"/>
            </a:ln>
            <a:effectLst/>
          </p:spPr>
          <p:txBody>
            <a:bodyPr>
              <a:spAutoFit/>
            </a:bodyPr>
            <a:lstStyle/>
            <a:p>
              <a:endParaRPr lang="en-GB"/>
            </a:p>
          </p:txBody>
        </p:sp>
        <p:sp>
          <p:nvSpPr>
            <p:cNvPr id="31758" name="Rectangle 14"/>
            <p:cNvSpPr>
              <a:spLocks noChangeArrowheads="1"/>
            </p:cNvSpPr>
            <p:nvPr/>
          </p:nvSpPr>
          <p:spPr bwMode="auto">
            <a:xfrm>
              <a:off x="0" y="849"/>
              <a:ext cx="4742" cy="1018"/>
            </a:xfrm>
            <a:prstGeom prst="rect">
              <a:avLst/>
            </a:prstGeom>
            <a:noFill/>
            <a:ln w="12700">
              <a:noFill/>
              <a:miter lim="800000"/>
              <a:headEnd type="none" w="sm" len="sm"/>
              <a:tailEnd type="none" w="sm" len="sm"/>
            </a:ln>
            <a:effectLst/>
          </p:spPr>
          <p:txBody>
            <a:bodyPr anchor="ctr"/>
            <a:lstStyle/>
            <a:p>
              <a:r>
                <a:rPr lang="en-GB" sz="800">
                  <a:solidFill>
                    <a:srgbClr val="000000"/>
                  </a:solidFill>
                  <a:latin typeface="Verdana" pitchFamily="34" charset="0"/>
                </a:rPr>
                <a:t>  </a:t>
              </a:r>
              <a:r>
                <a:rPr lang="en-GB" sz="9200">
                  <a:solidFill>
                    <a:srgbClr val="000000"/>
                  </a:solidFill>
                  <a:latin typeface="Verdana" pitchFamily="34" charset="0"/>
                </a:rPr>
                <a:t> </a:t>
              </a:r>
              <a:r>
                <a:rPr lang="en-GB" sz="800">
                  <a:solidFill>
                    <a:srgbClr val="000000"/>
                  </a:solidFill>
                  <a:latin typeface="Verdana" pitchFamily="34" charset="0"/>
                </a:rPr>
                <a:t>                              </a:t>
              </a:r>
            </a:p>
            <a:p>
              <a:pPr eaLnBrk="0" hangingPunct="0"/>
              <a:endParaRPr lang="en-GB" sz="800">
                <a:solidFill>
                  <a:srgbClr val="000000"/>
                </a:solidFill>
                <a:latin typeface="Verdana" pitchFamily="34" charset="0"/>
              </a:endParaRPr>
            </a:p>
          </p:txBody>
        </p:sp>
      </p:grpSp>
      <p:pic>
        <p:nvPicPr>
          <p:cNvPr id="31759" name="Picture 15" descr="http://www.escuelai.com/spanish_culture/fiestas_espanolas/images/sanfermin05.jpg"/>
          <p:cNvPicPr>
            <a:picLocks noChangeAspect="1" noChangeArrowheads="1"/>
          </p:cNvPicPr>
          <p:nvPr/>
        </p:nvPicPr>
        <p:blipFill>
          <a:blip r:embed="rId4"/>
          <a:srcRect/>
          <a:stretch>
            <a:fillRect/>
          </a:stretch>
        </p:blipFill>
        <p:spPr bwMode="auto">
          <a:xfrm>
            <a:off x="0" y="4800600"/>
            <a:ext cx="1447800" cy="16002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1752"/>
                                        </p:tgtEl>
                                        <p:attrNameLst>
                                          <p:attrName>style.visibility</p:attrName>
                                        </p:attrNameLst>
                                      </p:cBhvr>
                                      <p:to>
                                        <p:strVal val="visible"/>
                                      </p:to>
                                    </p:set>
                                    <p:animEffect transition="in" filter="dissolve">
                                      <p:cBhvr>
                                        <p:cTn id="7" dur="500"/>
                                        <p:tgtEl>
                                          <p:spTgt spid="3175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1753"/>
                                        </p:tgtEl>
                                        <p:attrNameLst>
                                          <p:attrName>style.visibility</p:attrName>
                                        </p:attrNameLst>
                                      </p:cBhvr>
                                      <p:to>
                                        <p:strVal val="visible"/>
                                      </p:to>
                                    </p:set>
                                    <p:animEffect transition="in" filter="dissolve">
                                      <p:cBhvr>
                                        <p:cTn id="12" dur="500"/>
                                        <p:tgtEl>
                                          <p:spTgt spid="31753"/>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1754"/>
                                        </p:tgtEl>
                                        <p:attrNameLst>
                                          <p:attrName>style.visibility</p:attrName>
                                        </p:attrNameLst>
                                      </p:cBhvr>
                                      <p:to>
                                        <p:strVal val="visible"/>
                                      </p:to>
                                    </p:set>
                                    <p:animEffect transition="in" filter="dissolve">
                                      <p:cBhvr>
                                        <p:cTn id="17" dur="500"/>
                                        <p:tgtEl>
                                          <p:spTgt spid="31754"/>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1755"/>
                                        </p:tgtEl>
                                        <p:attrNameLst>
                                          <p:attrName>style.visibility</p:attrName>
                                        </p:attrNameLst>
                                      </p:cBhvr>
                                      <p:to>
                                        <p:strVal val="visible"/>
                                      </p:to>
                                    </p:set>
                                    <p:animEffect transition="in" filter="dissolve">
                                      <p:cBhvr>
                                        <p:cTn id="22" dur="500"/>
                                        <p:tgtEl>
                                          <p:spTgt spid="31755"/>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31756"/>
                                        </p:tgtEl>
                                        <p:attrNameLst>
                                          <p:attrName>style.visibility</p:attrName>
                                        </p:attrNameLst>
                                      </p:cBhvr>
                                      <p:to>
                                        <p:strVal val="visible"/>
                                      </p:to>
                                    </p:set>
                                    <p:animEffect transition="in" filter="dissolve">
                                      <p:cBhvr>
                                        <p:cTn id="27" dur="500"/>
                                        <p:tgtEl>
                                          <p:spTgt spid="317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52" grpId="0" animBg="1" autoUpdateAnimBg="0"/>
      <p:bldP spid="31753" grpId="0" animBg="1" autoUpdateAnimBg="0"/>
      <p:bldP spid="31754" grpId="0" animBg="1" autoUpdateAnimBg="0"/>
      <p:bldP spid="31755" grpId="0" animBg="1" autoUpdateAnimBg="0"/>
      <p:bldP spid="31756" grpId="0" animBg="1"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 Box 2"/>
          <p:cNvSpPr txBox="1">
            <a:spLocks noChangeArrowheads="1"/>
          </p:cNvSpPr>
          <p:nvPr/>
        </p:nvSpPr>
        <p:spPr bwMode="auto">
          <a:xfrm>
            <a:off x="1447800" y="1905000"/>
            <a:ext cx="7239000" cy="4279900"/>
          </a:xfrm>
          <a:prstGeom prst="rect">
            <a:avLst/>
          </a:prstGeom>
          <a:noFill/>
          <a:ln w="12700">
            <a:noFill/>
            <a:miter lim="800000"/>
            <a:headEnd type="none" w="sm" len="sm"/>
            <a:tailEnd type="none" w="sm" len="sm"/>
          </a:ln>
          <a:effectLst/>
        </p:spPr>
        <p:txBody>
          <a:bodyPr>
            <a:spAutoFit/>
          </a:bodyPr>
          <a:lstStyle/>
          <a:p>
            <a:pPr>
              <a:spcBef>
                <a:spcPct val="50000"/>
              </a:spcBef>
            </a:pPr>
            <a:r>
              <a:rPr lang="en-GB" sz="2200">
                <a:solidFill>
                  <a:srgbClr val="000000"/>
                </a:solidFill>
                <a:latin typeface="Arial" pitchFamily="34" charset="0"/>
              </a:rPr>
              <a:t>El encierro es lo que da fama a la ciudad. Se celebra a las 8 de la mañana del día 7 al 14 de julio. El día 6 no hay encierro. El encierro es una carrera que los mozos pamploneses hacen delante de los toros. Suele durar unos 2 ó 3 minutos (aunque puede durar mucho más si la cosa se complica). El recorrido tiene unos 800 metros y para participar no hay que apuntarse  en ningún sitio (aunque hay que estar en excelente forma física), es cuestión de meterse en el recorrido del encierro, elegir el tramo en el que se quiere correr e intentar hacerlo lo mejor posible</a:t>
            </a:r>
          </a:p>
          <a:p>
            <a:pPr>
              <a:spcBef>
                <a:spcPct val="50000"/>
              </a:spcBef>
            </a:pPr>
            <a:endParaRPr lang="en-GB" sz="2200">
              <a:latin typeface="Arial" pitchFamily="34" charset="0"/>
            </a:endParaRPr>
          </a:p>
        </p:txBody>
      </p:sp>
      <p:sp>
        <p:nvSpPr>
          <p:cNvPr id="32771" name="WordArt 3"/>
          <p:cNvSpPr>
            <a:spLocks noChangeArrowheads="1" noChangeShapeType="1" noTextEdit="1"/>
          </p:cNvSpPr>
          <p:nvPr/>
        </p:nvSpPr>
        <p:spPr bwMode="auto">
          <a:xfrm>
            <a:off x="2362200" y="381000"/>
            <a:ext cx="5181600" cy="838200"/>
          </a:xfrm>
          <a:prstGeom prst="rect">
            <a:avLst/>
          </a:prstGeom>
        </p:spPr>
        <p:txBody>
          <a:bodyPr wrap="none" fromWordArt="1">
            <a:prstTxWarp prst="textPlain">
              <a:avLst>
                <a:gd name="adj" fmla="val 50000"/>
              </a:avLst>
            </a:prstTxWarp>
          </a:bodyPr>
          <a:lstStyle/>
          <a:p>
            <a:pPr algn="ctr"/>
            <a:r>
              <a:rPr lang="en-GB" sz="3600" kern="10">
                <a:ln w="19050">
                  <a:solidFill>
                    <a:srgbClr val="99CCFF"/>
                  </a:solidFill>
                  <a:round/>
                  <a:headEnd type="none" w="sm" len="sm"/>
                  <a:tailEnd type="none" w="sm" len="sm"/>
                </a:ln>
                <a:solidFill>
                  <a:srgbClr val="0066CC"/>
                </a:solidFill>
                <a:effectLst>
                  <a:outerShdw dist="35921" dir="2700000" algn="ctr" rotWithShape="0">
                    <a:srgbClr val="990000"/>
                  </a:outerShdw>
                </a:effectLst>
                <a:latin typeface="Impact"/>
              </a:rPr>
              <a:t>El encierro</a:t>
            </a:r>
          </a:p>
        </p:txBody>
      </p:sp>
      <p:grpSp>
        <p:nvGrpSpPr>
          <p:cNvPr id="32775" name="Group 7"/>
          <p:cNvGrpSpPr>
            <a:grpSpLocks/>
          </p:cNvGrpSpPr>
          <p:nvPr/>
        </p:nvGrpSpPr>
        <p:grpSpPr bwMode="auto">
          <a:xfrm>
            <a:off x="808038" y="2755900"/>
            <a:ext cx="7527925" cy="1347788"/>
            <a:chOff x="0" y="849"/>
            <a:chExt cx="4742" cy="849"/>
          </a:xfrm>
        </p:grpSpPr>
        <p:sp>
          <p:nvSpPr>
            <p:cNvPr id="32772" name="Rectangle 4"/>
            <p:cNvSpPr>
              <a:spLocks noChangeArrowheads="1"/>
            </p:cNvSpPr>
            <p:nvPr/>
          </p:nvSpPr>
          <p:spPr bwMode="auto">
            <a:xfrm>
              <a:off x="0" y="849"/>
              <a:ext cx="4742" cy="849"/>
            </a:xfrm>
            <a:prstGeom prst="rect">
              <a:avLst/>
            </a:prstGeom>
            <a:noFill/>
            <a:ln w="12700">
              <a:noFill/>
              <a:miter lim="800000"/>
              <a:headEnd type="none" w="sm" len="sm"/>
              <a:tailEnd type="none" w="sm" len="sm"/>
            </a:ln>
            <a:effectLst/>
          </p:spPr>
          <p:txBody>
            <a:bodyPr>
              <a:spAutoFit/>
            </a:bodyPr>
            <a:lstStyle/>
            <a:p>
              <a:endParaRPr lang="en-GB"/>
            </a:p>
          </p:txBody>
        </p:sp>
        <p:sp>
          <p:nvSpPr>
            <p:cNvPr id="32773" name="Rectangle 5"/>
            <p:cNvSpPr>
              <a:spLocks noChangeArrowheads="1"/>
            </p:cNvSpPr>
            <p:nvPr/>
          </p:nvSpPr>
          <p:spPr bwMode="auto">
            <a:xfrm>
              <a:off x="0" y="849"/>
              <a:ext cx="4742" cy="711"/>
            </a:xfrm>
            <a:prstGeom prst="rect">
              <a:avLst/>
            </a:prstGeom>
            <a:noFill/>
            <a:ln w="12700">
              <a:noFill/>
              <a:miter lim="800000"/>
              <a:headEnd type="none" w="sm" len="sm"/>
              <a:tailEnd type="none" w="sm" len="sm"/>
            </a:ln>
            <a:effectLst/>
          </p:spPr>
          <p:txBody>
            <a:bodyPr anchor="ctr"/>
            <a:lstStyle/>
            <a:p>
              <a:r>
                <a:rPr lang="en-GB" sz="800">
                  <a:solidFill>
                    <a:srgbClr val="000000"/>
                  </a:solidFill>
                  <a:latin typeface="Verdana" pitchFamily="34" charset="0"/>
                </a:rPr>
                <a:t>  </a:t>
              </a:r>
              <a:r>
                <a:rPr lang="en-GB" sz="6000">
                  <a:solidFill>
                    <a:srgbClr val="000000"/>
                  </a:solidFill>
                  <a:latin typeface="Verdana" pitchFamily="34" charset="0"/>
                </a:rPr>
                <a:t> </a:t>
              </a:r>
              <a:r>
                <a:rPr lang="en-GB" sz="800">
                  <a:solidFill>
                    <a:srgbClr val="000000"/>
                  </a:solidFill>
                  <a:latin typeface="Verdana" pitchFamily="34" charset="0"/>
                </a:rPr>
                <a:t>                                      </a:t>
              </a:r>
            </a:p>
            <a:p>
              <a:pPr eaLnBrk="0" hangingPunct="0"/>
              <a:endParaRPr lang="en-GB" sz="800">
                <a:solidFill>
                  <a:srgbClr val="000000"/>
                </a:solidFill>
                <a:latin typeface="Verdana" pitchFamily="34" charset="0"/>
              </a:endParaRPr>
            </a:p>
          </p:txBody>
        </p:sp>
      </p:grpSp>
      <p:pic>
        <p:nvPicPr>
          <p:cNvPr id="32774" name="Picture 6" descr="http://www.escuelai.com/spanish_culture/fiestas_espanolas/images/sanfermin03.jpg"/>
          <p:cNvPicPr>
            <a:picLocks noChangeAspect="1" noChangeArrowheads="1"/>
          </p:cNvPicPr>
          <p:nvPr/>
        </p:nvPicPr>
        <p:blipFill>
          <a:blip r:embed="rId3"/>
          <a:srcRect/>
          <a:stretch>
            <a:fillRect/>
          </a:stretch>
        </p:blipFill>
        <p:spPr bwMode="auto">
          <a:xfrm>
            <a:off x="0" y="1600200"/>
            <a:ext cx="1428750" cy="1447800"/>
          </a:xfrm>
          <a:prstGeom prst="rect">
            <a:avLst/>
          </a:prstGeom>
          <a:noFill/>
        </p:spPr>
      </p:pic>
      <p:grpSp>
        <p:nvGrpSpPr>
          <p:cNvPr id="32779" name="Group 11"/>
          <p:cNvGrpSpPr>
            <a:grpSpLocks/>
          </p:cNvGrpSpPr>
          <p:nvPr/>
        </p:nvGrpSpPr>
        <p:grpSpPr bwMode="auto">
          <a:xfrm>
            <a:off x="808038" y="2755900"/>
            <a:ext cx="7527925" cy="1347788"/>
            <a:chOff x="0" y="849"/>
            <a:chExt cx="4742" cy="849"/>
          </a:xfrm>
        </p:grpSpPr>
        <p:sp>
          <p:nvSpPr>
            <p:cNvPr id="32776" name="Rectangle 8"/>
            <p:cNvSpPr>
              <a:spLocks noChangeArrowheads="1"/>
            </p:cNvSpPr>
            <p:nvPr/>
          </p:nvSpPr>
          <p:spPr bwMode="auto">
            <a:xfrm>
              <a:off x="0" y="849"/>
              <a:ext cx="4742" cy="849"/>
            </a:xfrm>
            <a:prstGeom prst="rect">
              <a:avLst/>
            </a:prstGeom>
            <a:noFill/>
            <a:ln w="12700">
              <a:noFill/>
              <a:miter lim="800000"/>
              <a:headEnd type="none" w="sm" len="sm"/>
              <a:tailEnd type="none" w="sm" len="sm"/>
            </a:ln>
            <a:effectLst/>
          </p:spPr>
          <p:txBody>
            <a:bodyPr>
              <a:spAutoFit/>
            </a:bodyPr>
            <a:lstStyle/>
            <a:p>
              <a:endParaRPr lang="en-GB"/>
            </a:p>
          </p:txBody>
        </p:sp>
        <p:sp>
          <p:nvSpPr>
            <p:cNvPr id="32777" name="Rectangle 9"/>
            <p:cNvSpPr>
              <a:spLocks noChangeArrowheads="1"/>
            </p:cNvSpPr>
            <p:nvPr/>
          </p:nvSpPr>
          <p:spPr bwMode="auto">
            <a:xfrm>
              <a:off x="0" y="849"/>
              <a:ext cx="4742" cy="711"/>
            </a:xfrm>
            <a:prstGeom prst="rect">
              <a:avLst/>
            </a:prstGeom>
            <a:noFill/>
            <a:ln w="12700">
              <a:noFill/>
              <a:miter lim="800000"/>
              <a:headEnd type="none" w="sm" len="sm"/>
              <a:tailEnd type="none" w="sm" len="sm"/>
            </a:ln>
            <a:effectLst/>
          </p:spPr>
          <p:txBody>
            <a:bodyPr anchor="ctr"/>
            <a:lstStyle/>
            <a:p>
              <a:r>
                <a:rPr lang="en-GB" sz="800">
                  <a:solidFill>
                    <a:srgbClr val="000000"/>
                  </a:solidFill>
                  <a:latin typeface="Verdana" pitchFamily="34" charset="0"/>
                </a:rPr>
                <a:t>  </a:t>
              </a:r>
              <a:r>
                <a:rPr lang="en-GB" sz="6000">
                  <a:solidFill>
                    <a:srgbClr val="000000"/>
                  </a:solidFill>
                  <a:latin typeface="Verdana" pitchFamily="34" charset="0"/>
                </a:rPr>
                <a:t> </a:t>
              </a:r>
              <a:r>
                <a:rPr lang="en-GB" sz="800">
                  <a:solidFill>
                    <a:srgbClr val="000000"/>
                  </a:solidFill>
                  <a:latin typeface="Verdana" pitchFamily="34" charset="0"/>
                </a:rPr>
                <a:t>                                      </a:t>
              </a:r>
            </a:p>
            <a:p>
              <a:pPr eaLnBrk="0" hangingPunct="0"/>
              <a:endParaRPr lang="en-GB" sz="800">
                <a:solidFill>
                  <a:srgbClr val="000000"/>
                </a:solidFill>
                <a:latin typeface="Verdana" pitchFamily="34" charset="0"/>
              </a:endParaRPr>
            </a:p>
          </p:txBody>
        </p:sp>
      </p:grpSp>
      <p:grpSp>
        <p:nvGrpSpPr>
          <p:cNvPr id="32783" name="Group 15"/>
          <p:cNvGrpSpPr>
            <a:grpSpLocks/>
          </p:cNvGrpSpPr>
          <p:nvPr/>
        </p:nvGrpSpPr>
        <p:grpSpPr bwMode="auto">
          <a:xfrm>
            <a:off x="808038" y="2755900"/>
            <a:ext cx="7527925" cy="1347788"/>
            <a:chOff x="0" y="849"/>
            <a:chExt cx="4742" cy="849"/>
          </a:xfrm>
        </p:grpSpPr>
        <p:sp>
          <p:nvSpPr>
            <p:cNvPr id="32780" name="Rectangle 12"/>
            <p:cNvSpPr>
              <a:spLocks noChangeArrowheads="1"/>
            </p:cNvSpPr>
            <p:nvPr/>
          </p:nvSpPr>
          <p:spPr bwMode="auto">
            <a:xfrm>
              <a:off x="0" y="849"/>
              <a:ext cx="4742" cy="849"/>
            </a:xfrm>
            <a:prstGeom prst="rect">
              <a:avLst/>
            </a:prstGeom>
            <a:noFill/>
            <a:ln w="12700">
              <a:noFill/>
              <a:miter lim="800000"/>
              <a:headEnd type="none" w="sm" len="sm"/>
              <a:tailEnd type="none" w="sm" len="sm"/>
            </a:ln>
            <a:effectLst/>
          </p:spPr>
          <p:txBody>
            <a:bodyPr>
              <a:spAutoFit/>
            </a:bodyPr>
            <a:lstStyle/>
            <a:p>
              <a:endParaRPr lang="en-GB"/>
            </a:p>
          </p:txBody>
        </p:sp>
        <p:sp>
          <p:nvSpPr>
            <p:cNvPr id="32781" name="Rectangle 13"/>
            <p:cNvSpPr>
              <a:spLocks noChangeArrowheads="1"/>
            </p:cNvSpPr>
            <p:nvPr/>
          </p:nvSpPr>
          <p:spPr bwMode="auto">
            <a:xfrm>
              <a:off x="0" y="849"/>
              <a:ext cx="4742" cy="817"/>
            </a:xfrm>
            <a:prstGeom prst="rect">
              <a:avLst/>
            </a:prstGeom>
            <a:noFill/>
            <a:ln w="12700">
              <a:noFill/>
              <a:miter lim="800000"/>
              <a:headEnd type="none" w="sm" len="sm"/>
              <a:tailEnd type="none" w="sm" len="sm"/>
            </a:ln>
            <a:effectLst/>
          </p:spPr>
          <p:txBody>
            <a:bodyPr anchor="ctr"/>
            <a:lstStyle/>
            <a:p>
              <a:r>
                <a:rPr lang="en-GB" sz="800">
                  <a:solidFill>
                    <a:srgbClr val="000000"/>
                  </a:solidFill>
                  <a:latin typeface="Verdana" pitchFamily="34" charset="0"/>
                </a:rPr>
                <a:t>  </a:t>
              </a:r>
              <a:r>
                <a:rPr lang="en-GB" sz="7100">
                  <a:solidFill>
                    <a:srgbClr val="000000"/>
                  </a:solidFill>
                  <a:latin typeface="Verdana" pitchFamily="34" charset="0"/>
                </a:rPr>
                <a:t> </a:t>
              </a:r>
              <a:r>
                <a:rPr lang="en-GB" sz="800">
                  <a:solidFill>
                    <a:srgbClr val="000000"/>
                  </a:solidFill>
                  <a:latin typeface="Verdana" pitchFamily="34" charset="0"/>
                </a:rPr>
                <a:t>                                       </a:t>
              </a:r>
            </a:p>
            <a:p>
              <a:pPr eaLnBrk="0" hangingPunct="0"/>
              <a:endParaRPr lang="en-GB" sz="800">
                <a:solidFill>
                  <a:srgbClr val="000000"/>
                </a:solidFill>
                <a:latin typeface="Verdana" pitchFamily="34" charset="0"/>
              </a:endParaRPr>
            </a:p>
          </p:txBody>
        </p:sp>
      </p:grpSp>
      <p:pic>
        <p:nvPicPr>
          <p:cNvPr id="32782" name="Picture 14" descr="http://www.escuelai.com/spanish_culture/fiestas_espanolas/images/sanfermin04.jpg"/>
          <p:cNvPicPr>
            <a:picLocks noChangeAspect="1" noChangeArrowheads="1"/>
          </p:cNvPicPr>
          <p:nvPr/>
        </p:nvPicPr>
        <p:blipFill>
          <a:blip r:embed="rId4"/>
          <a:srcRect/>
          <a:stretch>
            <a:fillRect/>
          </a:stretch>
        </p:blipFill>
        <p:spPr bwMode="auto">
          <a:xfrm>
            <a:off x="0" y="5029200"/>
            <a:ext cx="1474788" cy="1447800"/>
          </a:xfrm>
          <a:prstGeom prst="rect">
            <a:avLst/>
          </a:prstGeom>
          <a:noFill/>
        </p:spPr>
      </p:pic>
      <p:sp>
        <p:nvSpPr>
          <p:cNvPr id="32784" name="Rectangle 16"/>
          <p:cNvSpPr>
            <a:spLocks noChangeArrowheads="1"/>
          </p:cNvSpPr>
          <p:nvPr/>
        </p:nvSpPr>
        <p:spPr bwMode="auto">
          <a:xfrm>
            <a:off x="1600200" y="5867400"/>
            <a:ext cx="7391400" cy="457200"/>
          </a:xfrm>
          <a:prstGeom prst="rect">
            <a:avLst/>
          </a:prstGeom>
          <a:solidFill>
            <a:schemeClr val="accent1"/>
          </a:solidFill>
          <a:ln w="12700">
            <a:solidFill>
              <a:schemeClr val="tx1"/>
            </a:solidFill>
            <a:miter lim="800000"/>
            <a:headEnd type="none" w="sm" len="sm"/>
            <a:tailEnd type="none" w="sm" len="sm"/>
          </a:ln>
          <a:effectLst/>
        </p:spPr>
        <p:txBody>
          <a:bodyPr wrap="none" anchor="ctr"/>
          <a:lstStyle/>
          <a:p>
            <a:pPr algn="ctr"/>
            <a:r>
              <a:rPr lang="en-GB" sz="2000">
                <a:latin typeface="Arial" pitchFamily="34" charset="0"/>
              </a:rPr>
              <a:t>1. ¿Cuándo es el encierro?</a:t>
            </a:r>
          </a:p>
        </p:txBody>
      </p:sp>
      <p:sp>
        <p:nvSpPr>
          <p:cNvPr id="32785" name="Rectangle 17"/>
          <p:cNvSpPr>
            <a:spLocks noChangeArrowheads="1"/>
          </p:cNvSpPr>
          <p:nvPr/>
        </p:nvSpPr>
        <p:spPr bwMode="auto">
          <a:xfrm>
            <a:off x="1600200" y="5867400"/>
            <a:ext cx="7391400" cy="457200"/>
          </a:xfrm>
          <a:prstGeom prst="rect">
            <a:avLst/>
          </a:prstGeom>
          <a:solidFill>
            <a:schemeClr val="accent1"/>
          </a:solidFill>
          <a:ln w="12700">
            <a:solidFill>
              <a:schemeClr val="tx1"/>
            </a:solidFill>
            <a:miter lim="800000"/>
            <a:headEnd type="none" w="sm" len="sm"/>
            <a:tailEnd type="none" w="sm" len="sm"/>
          </a:ln>
          <a:effectLst/>
        </p:spPr>
        <p:txBody>
          <a:bodyPr wrap="none" anchor="ctr"/>
          <a:lstStyle/>
          <a:p>
            <a:pPr algn="ctr"/>
            <a:r>
              <a:rPr lang="en-GB" sz="2000">
                <a:latin typeface="Arial" pitchFamily="34" charset="0"/>
              </a:rPr>
              <a:t>2. ¿Qué es el encierro?</a:t>
            </a:r>
          </a:p>
        </p:txBody>
      </p:sp>
      <p:sp>
        <p:nvSpPr>
          <p:cNvPr id="32786" name="Rectangle 18"/>
          <p:cNvSpPr>
            <a:spLocks noChangeArrowheads="1"/>
          </p:cNvSpPr>
          <p:nvPr/>
        </p:nvSpPr>
        <p:spPr bwMode="auto">
          <a:xfrm>
            <a:off x="1600200" y="5867400"/>
            <a:ext cx="7391400" cy="457200"/>
          </a:xfrm>
          <a:prstGeom prst="rect">
            <a:avLst/>
          </a:prstGeom>
          <a:solidFill>
            <a:schemeClr val="accent1"/>
          </a:solidFill>
          <a:ln w="12700">
            <a:solidFill>
              <a:schemeClr val="tx1"/>
            </a:solidFill>
            <a:miter lim="800000"/>
            <a:headEnd type="none" w="sm" len="sm"/>
            <a:tailEnd type="none" w="sm" len="sm"/>
          </a:ln>
          <a:effectLst/>
        </p:spPr>
        <p:txBody>
          <a:bodyPr wrap="none" anchor="ctr"/>
          <a:lstStyle/>
          <a:p>
            <a:pPr algn="ctr"/>
            <a:r>
              <a:rPr lang="en-GB" sz="2000">
                <a:latin typeface="Arial" pitchFamily="34" charset="0"/>
              </a:rPr>
              <a:t>3. ¿Cuánto tiempo dura el encierro?</a:t>
            </a:r>
          </a:p>
        </p:txBody>
      </p:sp>
      <p:sp>
        <p:nvSpPr>
          <p:cNvPr id="32787" name="Rectangle 19"/>
          <p:cNvSpPr>
            <a:spLocks noChangeArrowheads="1"/>
          </p:cNvSpPr>
          <p:nvPr/>
        </p:nvSpPr>
        <p:spPr bwMode="auto">
          <a:xfrm>
            <a:off x="1600200" y="5867400"/>
            <a:ext cx="7391400" cy="457200"/>
          </a:xfrm>
          <a:prstGeom prst="rect">
            <a:avLst/>
          </a:prstGeom>
          <a:solidFill>
            <a:schemeClr val="accent1"/>
          </a:solidFill>
          <a:ln w="12700">
            <a:solidFill>
              <a:schemeClr val="tx1"/>
            </a:solidFill>
            <a:miter lim="800000"/>
            <a:headEnd type="none" w="sm" len="sm"/>
            <a:tailEnd type="none" w="sm" len="sm"/>
          </a:ln>
          <a:effectLst/>
        </p:spPr>
        <p:txBody>
          <a:bodyPr wrap="none" anchor="ctr"/>
          <a:lstStyle/>
          <a:p>
            <a:pPr algn="ctr"/>
            <a:r>
              <a:rPr lang="en-GB" sz="2000">
                <a:latin typeface="Arial" pitchFamily="34" charset="0"/>
              </a:rPr>
              <a:t>4. ¿Qué distancia recorre la gente en el encierro?</a:t>
            </a:r>
          </a:p>
        </p:txBody>
      </p:sp>
      <p:sp>
        <p:nvSpPr>
          <p:cNvPr id="32788" name="Rectangle 20"/>
          <p:cNvSpPr>
            <a:spLocks noChangeArrowheads="1"/>
          </p:cNvSpPr>
          <p:nvPr/>
        </p:nvSpPr>
        <p:spPr bwMode="auto">
          <a:xfrm>
            <a:off x="1600200" y="5867400"/>
            <a:ext cx="7391400" cy="457200"/>
          </a:xfrm>
          <a:prstGeom prst="rect">
            <a:avLst/>
          </a:prstGeom>
          <a:solidFill>
            <a:schemeClr val="accent1"/>
          </a:solidFill>
          <a:ln w="12700">
            <a:solidFill>
              <a:schemeClr val="tx1"/>
            </a:solidFill>
            <a:miter lim="800000"/>
            <a:headEnd type="none" w="sm" len="sm"/>
            <a:tailEnd type="none" w="sm" len="sm"/>
          </a:ln>
          <a:effectLst/>
        </p:spPr>
        <p:txBody>
          <a:bodyPr wrap="none" anchor="ctr"/>
          <a:lstStyle/>
          <a:p>
            <a:pPr algn="ctr"/>
            <a:r>
              <a:rPr lang="en-GB" sz="2000">
                <a:latin typeface="Arial" pitchFamily="34" charset="0"/>
              </a:rPr>
              <a:t>5. ¿Cómo se participa en el encierro?</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2784"/>
                                        </p:tgtEl>
                                        <p:attrNameLst>
                                          <p:attrName>style.visibility</p:attrName>
                                        </p:attrNameLst>
                                      </p:cBhvr>
                                      <p:to>
                                        <p:strVal val="visible"/>
                                      </p:to>
                                    </p:set>
                                    <p:animEffect transition="in" filter="dissolve">
                                      <p:cBhvr>
                                        <p:cTn id="7" dur="500"/>
                                        <p:tgtEl>
                                          <p:spTgt spid="3278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2785"/>
                                        </p:tgtEl>
                                        <p:attrNameLst>
                                          <p:attrName>style.visibility</p:attrName>
                                        </p:attrNameLst>
                                      </p:cBhvr>
                                      <p:to>
                                        <p:strVal val="visible"/>
                                      </p:to>
                                    </p:set>
                                    <p:animEffect transition="in" filter="dissolve">
                                      <p:cBhvr>
                                        <p:cTn id="12" dur="500"/>
                                        <p:tgtEl>
                                          <p:spTgt spid="32785"/>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2786"/>
                                        </p:tgtEl>
                                        <p:attrNameLst>
                                          <p:attrName>style.visibility</p:attrName>
                                        </p:attrNameLst>
                                      </p:cBhvr>
                                      <p:to>
                                        <p:strVal val="visible"/>
                                      </p:to>
                                    </p:set>
                                    <p:animEffect transition="in" filter="dissolve">
                                      <p:cBhvr>
                                        <p:cTn id="17" dur="500"/>
                                        <p:tgtEl>
                                          <p:spTgt spid="32786"/>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2787"/>
                                        </p:tgtEl>
                                        <p:attrNameLst>
                                          <p:attrName>style.visibility</p:attrName>
                                        </p:attrNameLst>
                                      </p:cBhvr>
                                      <p:to>
                                        <p:strVal val="visible"/>
                                      </p:to>
                                    </p:set>
                                    <p:animEffect transition="in" filter="dissolve">
                                      <p:cBhvr>
                                        <p:cTn id="22" dur="500"/>
                                        <p:tgtEl>
                                          <p:spTgt spid="32787"/>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32788"/>
                                        </p:tgtEl>
                                        <p:attrNameLst>
                                          <p:attrName>style.visibility</p:attrName>
                                        </p:attrNameLst>
                                      </p:cBhvr>
                                      <p:to>
                                        <p:strVal val="visible"/>
                                      </p:to>
                                    </p:set>
                                    <p:animEffect transition="in" filter="dissolve">
                                      <p:cBhvr>
                                        <p:cTn id="27" dur="500"/>
                                        <p:tgtEl>
                                          <p:spTgt spid="327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84" grpId="0" animBg="1" autoUpdateAnimBg="0"/>
      <p:bldP spid="32785" grpId="0" animBg="1" autoUpdateAnimBg="0"/>
      <p:bldP spid="32786" grpId="0" animBg="1" autoUpdateAnimBg="0"/>
      <p:bldP spid="32787" grpId="0" animBg="1" autoUpdateAnimBg="0"/>
      <p:bldP spid="32788" grpId="0" animBg="1" autoUpdateAnimBg="0"/>
    </p:bldLst>
  </p:timing>
</p:sld>
</file>

<file path=ppt/theme/theme1.xml><?xml version="1.0" encoding="utf-8"?>
<a:theme xmlns:a="http://schemas.openxmlformats.org/drawingml/2006/main" name="Sunny Days">
  <a:themeElements>
    <a:clrScheme name="Sunny Days 1">
      <a:dk1>
        <a:srgbClr val="000000"/>
      </a:dk1>
      <a:lt1>
        <a:srgbClr val="FFCC66"/>
      </a:lt1>
      <a:dk2>
        <a:srgbClr val="996633"/>
      </a:dk2>
      <a:lt2>
        <a:srgbClr val="CC6600"/>
      </a:lt2>
      <a:accent1>
        <a:srgbClr val="FF9933"/>
      </a:accent1>
      <a:accent2>
        <a:srgbClr val="CCCCCC"/>
      </a:accent2>
      <a:accent3>
        <a:srgbClr val="FFE2B8"/>
      </a:accent3>
      <a:accent4>
        <a:srgbClr val="000000"/>
      </a:accent4>
      <a:accent5>
        <a:srgbClr val="FFCAAD"/>
      </a:accent5>
      <a:accent6>
        <a:srgbClr val="B9B9B9"/>
      </a:accent6>
      <a:hlink>
        <a:srgbClr val="CC9900"/>
      </a:hlink>
      <a:folHlink>
        <a:srgbClr val="993366"/>
      </a:folHlink>
    </a:clrScheme>
    <a:fontScheme name="Sunny Day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Sunny Days 1">
        <a:dk1>
          <a:srgbClr val="000000"/>
        </a:dk1>
        <a:lt1>
          <a:srgbClr val="FFCC66"/>
        </a:lt1>
        <a:dk2>
          <a:srgbClr val="996633"/>
        </a:dk2>
        <a:lt2>
          <a:srgbClr val="CC6600"/>
        </a:lt2>
        <a:accent1>
          <a:srgbClr val="FF9933"/>
        </a:accent1>
        <a:accent2>
          <a:srgbClr val="CCCCCC"/>
        </a:accent2>
        <a:accent3>
          <a:srgbClr val="FFE2B8"/>
        </a:accent3>
        <a:accent4>
          <a:srgbClr val="000000"/>
        </a:accent4>
        <a:accent5>
          <a:srgbClr val="FFCAAD"/>
        </a:accent5>
        <a:accent6>
          <a:srgbClr val="B9B9B9"/>
        </a:accent6>
        <a:hlink>
          <a:srgbClr val="CC9900"/>
        </a:hlink>
        <a:folHlink>
          <a:srgbClr val="993366"/>
        </a:folHlink>
      </a:clrScheme>
      <a:clrMap bg1="lt1" tx1="dk1" bg2="lt2" tx2="dk2" accent1="accent1" accent2="accent2" accent3="accent3" accent4="accent4" accent5="accent5" accent6="accent6" hlink="hlink" folHlink="folHlink"/>
    </a:extraClrScheme>
    <a:extraClrScheme>
      <a:clrScheme name="Sunny Days 2">
        <a:dk1>
          <a:srgbClr val="000000"/>
        </a:dk1>
        <a:lt1>
          <a:srgbClr val="FFFFCC"/>
        </a:lt1>
        <a:dk2>
          <a:srgbClr val="996633"/>
        </a:dk2>
        <a:lt2>
          <a:srgbClr val="CC9900"/>
        </a:lt2>
        <a:accent1>
          <a:srgbClr val="FF9933"/>
        </a:accent1>
        <a:accent2>
          <a:srgbClr val="FFFFFF"/>
        </a:accent2>
        <a:accent3>
          <a:srgbClr val="FFFFE2"/>
        </a:accent3>
        <a:accent4>
          <a:srgbClr val="000000"/>
        </a:accent4>
        <a:accent5>
          <a:srgbClr val="FFCAAD"/>
        </a:accent5>
        <a:accent6>
          <a:srgbClr val="E7E7E7"/>
        </a:accent6>
        <a:hlink>
          <a:srgbClr val="FFCC66"/>
        </a:hlink>
        <a:folHlink>
          <a:srgbClr val="993366"/>
        </a:folHlink>
      </a:clrScheme>
      <a:clrMap bg1="lt1" tx1="dk1" bg2="lt2" tx2="dk2" accent1="accent1" accent2="accent2" accent3="accent3" accent4="accent4" accent5="accent5" accent6="accent6" hlink="hlink" folHlink="folHlink"/>
    </a:extraClrScheme>
    <a:extraClrScheme>
      <a:clrScheme name="Sunny Days 3">
        <a:dk1>
          <a:srgbClr val="000000"/>
        </a:dk1>
        <a:lt1>
          <a:srgbClr val="FFFFFF"/>
        </a:lt1>
        <a:dk2>
          <a:srgbClr val="000000"/>
        </a:dk2>
        <a:lt2>
          <a:srgbClr val="868686"/>
        </a:lt2>
        <a:accent1>
          <a:srgbClr val="EAEAEA"/>
        </a:accent1>
        <a:accent2>
          <a:srgbClr val="5F5F5F"/>
        </a:accent2>
        <a:accent3>
          <a:srgbClr val="FFFFFF"/>
        </a:accent3>
        <a:accent4>
          <a:srgbClr val="000000"/>
        </a:accent4>
        <a:accent5>
          <a:srgbClr val="F3F3F3"/>
        </a:accent5>
        <a:accent6>
          <a:srgbClr val="555555"/>
        </a:accent6>
        <a:hlink>
          <a:srgbClr val="CBCBCB"/>
        </a:hlink>
        <a:folHlink>
          <a:srgbClr val="FFFFFF"/>
        </a:folHlink>
      </a:clrScheme>
      <a:clrMap bg1="lt1" tx1="dk1" bg2="lt2" tx2="dk2" accent1="accent1" accent2="accent2" accent3="accent3" accent4="accent4" accent5="accent5" accent6="accent6" hlink="hlink" folHlink="folHlink"/>
    </a:extraClrScheme>
    <a:extraClrScheme>
      <a:clrScheme name="Sunny Days 4">
        <a:dk1>
          <a:srgbClr val="000000"/>
        </a:dk1>
        <a:lt1>
          <a:srgbClr val="F8F8F8"/>
        </a:lt1>
        <a:dk2>
          <a:srgbClr val="006600"/>
        </a:dk2>
        <a:lt2>
          <a:srgbClr val="FFCC00"/>
        </a:lt2>
        <a:accent1>
          <a:srgbClr val="9999FF"/>
        </a:accent1>
        <a:accent2>
          <a:srgbClr val="003300"/>
        </a:accent2>
        <a:accent3>
          <a:srgbClr val="AAB8AA"/>
        </a:accent3>
        <a:accent4>
          <a:srgbClr val="D4D4D4"/>
        </a:accent4>
        <a:accent5>
          <a:srgbClr val="CACAFF"/>
        </a:accent5>
        <a:accent6>
          <a:srgbClr val="002D00"/>
        </a:accent6>
        <a:hlink>
          <a:srgbClr val="009966"/>
        </a:hlink>
        <a:folHlink>
          <a:srgbClr val="6600CC"/>
        </a:folHlink>
      </a:clrScheme>
      <a:clrMap bg1="dk2" tx1="lt1" bg2="dk1" tx2="lt2" accent1="accent1" accent2="accent2" accent3="accent3" accent4="accent4" accent5="accent5" accent6="accent6" hlink="hlink" folHlink="folHlink"/>
    </a:extraClrScheme>
    <a:extraClrScheme>
      <a:clrScheme name="Sunny Days 5">
        <a:dk1>
          <a:srgbClr val="000000"/>
        </a:dk1>
        <a:lt1>
          <a:srgbClr val="F8F8F8"/>
        </a:lt1>
        <a:dk2>
          <a:srgbClr val="990099"/>
        </a:dk2>
        <a:lt2>
          <a:srgbClr val="FFCC00"/>
        </a:lt2>
        <a:accent1>
          <a:srgbClr val="9999FF"/>
        </a:accent1>
        <a:accent2>
          <a:srgbClr val="660066"/>
        </a:accent2>
        <a:accent3>
          <a:srgbClr val="CAAACA"/>
        </a:accent3>
        <a:accent4>
          <a:srgbClr val="D4D4D4"/>
        </a:accent4>
        <a:accent5>
          <a:srgbClr val="CACAFF"/>
        </a:accent5>
        <a:accent6>
          <a:srgbClr val="5C005C"/>
        </a:accent6>
        <a:hlink>
          <a:srgbClr val="CC00CC"/>
        </a:hlink>
        <a:folHlink>
          <a:srgbClr val="6600CC"/>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Designs\Sunny Days.pot</Template>
  <TotalTime>74</TotalTime>
  <Words>347</Words>
  <Application>Microsoft PowerPoint 7.0</Application>
  <PresentationFormat>On-screen Show (4:3)</PresentationFormat>
  <Paragraphs>21</Paragraphs>
  <Slides>2</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vt:i4>
      </vt:variant>
    </vt:vector>
  </HeadingPairs>
  <TitlesOfParts>
    <vt:vector size="7" baseType="lpstr">
      <vt:lpstr>Times New Roman</vt:lpstr>
      <vt:lpstr>Wingdings</vt:lpstr>
      <vt:lpstr>Arial</vt:lpstr>
      <vt:lpstr>Verdana</vt:lpstr>
      <vt:lpstr>Sunny Days</vt:lpstr>
      <vt:lpstr>Slide 1</vt:lpstr>
      <vt:lpstr>Slide 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Francisco</dc:creator>
  <cp:lastModifiedBy>Chris</cp:lastModifiedBy>
  <cp:revision>7</cp:revision>
  <cp:lastPrinted>1601-01-01T00:00:00Z</cp:lastPrinted>
  <dcterms:created xsi:type="dcterms:W3CDTF">2005-07-26T11:53:23Z</dcterms:created>
  <dcterms:modified xsi:type="dcterms:W3CDTF">2009-01-11T16:25:56Z</dcterms:modified>
</cp:coreProperties>
</file>